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Press Start 2P"/>
      <p:regular r:id="rId22"/>
    </p:embeddedFont>
    <p:embeddedFont>
      <p:font typeface="EB Garamond"/>
      <p:regular r:id="rId23"/>
      <p:bold r:id="rId24"/>
      <p:italic r:id="rId25"/>
      <p:boldItalic r:id="rId26"/>
    </p:embeddedFont>
    <p:embeddedFont>
      <p:font typeface="Archiv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F6F556-526A-46EC-8C81-B5BCA5F265FC}">
  <a:tblStyle styleId="{3DF6F556-526A-46EC-8C81-B5BCA5F265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8BE705B-0686-4A07-9AA2-ACA6502999D7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4394ED3-FAC0-4CD2-A686-DDF1DD71BC62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PressStart2P-regular.fntdata"/><Relationship Id="rId21" Type="http://schemas.openxmlformats.org/officeDocument/2006/relationships/slide" Target="slides/slide15.xml"/><Relationship Id="rId24" Type="http://schemas.openxmlformats.org/officeDocument/2006/relationships/font" Target="fonts/EBGaramond-bold.fntdata"/><Relationship Id="rId23" Type="http://schemas.openxmlformats.org/officeDocument/2006/relationships/font" Target="fonts/EBGaramon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EBGaramond-boldItalic.fntdata"/><Relationship Id="rId25" Type="http://schemas.openxmlformats.org/officeDocument/2006/relationships/font" Target="fonts/EBGaramond-italic.fntdata"/><Relationship Id="rId28" Type="http://schemas.openxmlformats.org/officeDocument/2006/relationships/font" Target="fonts/Archivo-bold.fntdata"/><Relationship Id="rId27" Type="http://schemas.openxmlformats.org/officeDocument/2006/relationships/font" Target="fonts/Archiv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rchiv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Archiv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3524c3e6e5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3524c3e6e5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35f0aa4b01a_0_2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35f0aa4b01a_0_2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35f0aa4b01a_0_2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35f0aa4b01a_0_2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35f0aa4b01a_0_2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35f0aa4b01a_0_2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35f0aa4b01a_0_2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35f0aa4b01a_0_2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35f0aa4b01a_0_2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35f0aa4b01a_0_2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5f0aa4b01a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5f0aa4b01a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47e0365af7_0_2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347e0365af7_0_2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47e0365af7_0_3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347e0365af7_0_3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524c3e6e5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524c3e6e5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524c3e6e5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3524c3e6e5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35f0aa4b01a_0_1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35f0aa4b01a_0_1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35f0aa4b01a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35f0aa4b01a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35f0aa4b01a_0_2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35f0aa4b01a_0_2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80900" y="1285850"/>
            <a:ext cx="5782200" cy="15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80900" y="3379750"/>
            <a:ext cx="57822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2" type="ctrTitle"/>
          </p:nvPr>
        </p:nvSpPr>
        <p:spPr>
          <a:xfrm>
            <a:off x="1680900" y="2721350"/>
            <a:ext cx="57822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3715838" y="281238"/>
            <a:ext cx="1712300" cy="178225"/>
            <a:chOff x="3715838" y="281238"/>
            <a:chExt cx="1712300" cy="178225"/>
          </a:xfrm>
        </p:grpSpPr>
        <p:sp>
          <p:nvSpPr>
            <p:cNvPr id="13" name="Google Shape;13;p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" name="Google Shape;26;p2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7" name="Google Shape;27;p2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" name="Google Shape;35;p2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36" name="Google Shape;36;p2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08" name="Google Shape;208;p1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209" name="Google Shape;209;p1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11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12" name="Google Shape;212;p11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" name="Google Shape;213;p11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14" name="Google Shape;214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20" name="Google Shape;220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13"/>
          <p:cNvSpPr txBox="1"/>
          <p:nvPr>
            <p:ph idx="1" type="subTitle"/>
          </p:nvPr>
        </p:nvSpPr>
        <p:spPr>
          <a:xfrm>
            <a:off x="804550" y="2253982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13"/>
          <p:cNvSpPr txBox="1"/>
          <p:nvPr>
            <p:ph idx="2" type="subTitle"/>
          </p:nvPr>
        </p:nvSpPr>
        <p:spPr>
          <a:xfrm>
            <a:off x="804550" y="2675425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13"/>
          <p:cNvSpPr txBox="1"/>
          <p:nvPr>
            <p:ph idx="3" type="subTitle"/>
          </p:nvPr>
        </p:nvSpPr>
        <p:spPr>
          <a:xfrm>
            <a:off x="3377700" y="2253985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3"/>
          <p:cNvSpPr txBox="1"/>
          <p:nvPr>
            <p:ph idx="4" type="subTitle"/>
          </p:nvPr>
        </p:nvSpPr>
        <p:spPr>
          <a:xfrm>
            <a:off x="3377700" y="2675428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13"/>
          <p:cNvSpPr txBox="1"/>
          <p:nvPr>
            <p:ph idx="5" type="subTitle"/>
          </p:nvPr>
        </p:nvSpPr>
        <p:spPr>
          <a:xfrm>
            <a:off x="5950850" y="2253985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3"/>
          <p:cNvSpPr txBox="1"/>
          <p:nvPr>
            <p:ph idx="6" type="subTitle"/>
          </p:nvPr>
        </p:nvSpPr>
        <p:spPr>
          <a:xfrm>
            <a:off x="5950850" y="2675428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3"/>
          <p:cNvSpPr txBox="1"/>
          <p:nvPr>
            <p:ph hasCustomPrompt="1" idx="7" type="title"/>
          </p:nvPr>
        </p:nvSpPr>
        <p:spPr>
          <a:xfrm>
            <a:off x="152815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/>
          <p:nvPr>
            <p:ph hasCustomPrompt="1" idx="8" type="title"/>
          </p:nvPr>
        </p:nvSpPr>
        <p:spPr>
          <a:xfrm>
            <a:off x="410130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/>
          <p:nvPr>
            <p:ph hasCustomPrompt="1" idx="9" type="title"/>
          </p:nvPr>
        </p:nvSpPr>
        <p:spPr>
          <a:xfrm>
            <a:off x="667445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237" name="Google Shape;237;p13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38" name="Google Shape;238;p1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0" name="Google Shape;240;p1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41" name="Google Shape;241;p1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6" name="Google Shape;246;p13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247" name="Google Shape;247;p1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 txBox="1"/>
          <p:nvPr>
            <p:ph type="title"/>
          </p:nvPr>
        </p:nvSpPr>
        <p:spPr>
          <a:xfrm flipH="1">
            <a:off x="1803150" y="3412850"/>
            <a:ext cx="5537700" cy="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1" name="Google Shape;251;p14"/>
          <p:cNvSpPr txBox="1"/>
          <p:nvPr>
            <p:ph idx="1" type="subTitle"/>
          </p:nvPr>
        </p:nvSpPr>
        <p:spPr>
          <a:xfrm flipH="1">
            <a:off x="1803150" y="1103500"/>
            <a:ext cx="5537700" cy="220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2" name="Google Shape;252;p14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53" name="Google Shape;253;p14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4" name="Google Shape;254;p14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55" name="Google Shape;255;p1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" name="Google Shape;260;p14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61" name="Google Shape;261;p1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6" name="Google Shape;266;p14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267" name="Google Shape;267;p14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270" name="Google Shape;270;p14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2" name="Google Shape;272;p14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73" name="Google Shape;273;p1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80" name="Google Shape;280;p15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81" name="Google Shape;281;p15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3" name="Google Shape;283;p15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84" name="Google Shape;284;p15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9" name="Google Shape;289;p15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290" name="Google Shape;290;p15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94" name="Google Shape;294;p16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95" name="Google Shape;295;p16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" name="Google Shape;296;p16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97" name="Google Shape;297;p1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2" name="Google Shape;302;p16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303" name="Google Shape;303;p1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8" name="Google Shape;308;p16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309" name="Google Shape;309;p16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/>
          <p:nvPr>
            <p:ph idx="2" type="pic"/>
          </p:nvPr>
        </p:nvSpPr>
        <p:spPr>
          <a:xfrm>
            <a:off x="0" y="745800"/>
            <a:ext cx="3305700" cy="365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313" name="Google Shape;313;p17"/>
          <p:cNvSpPr txBox="1"/>
          <p:nvPr>
            <p:ph idx="1" type="subTitle"/>
          </p:nvPr>
        </p:nvSpPr>
        <p:spPr>
          <a:xfrm>
            <a:off x="4066400" y="1596325"/>
            <a:ext cx="4364400" cy="28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hivo"/>
              <a:buChar char="■"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■"/>
              <a:defRPr sz="2100"/>
            </a:lvl9pPr>
          </a:lstStyle>
          <a:p/>
        </p:txBody>
      </p:sp>
      <p:sp>
        <p:nvSpPr>
          <p:cNvPr id="314" name="Google Shape;314;p17"/>
          <p:cNvSpPr txBox="1"/>
          <p:nvPr>
            <p:ph type="title"/>
          </p:nvPr>
        </p:nvSpPr>
        <p:spPr>
          <a:xfrm>
            <a:off x="4066400" y="521225"/>
            <a:ext cx="43644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15" name="Google Shape;315;p17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316" name="Google Shape;316;p17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7" name="Google Shape;317;p17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318" name="Google Shape;318;p17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7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7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7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7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3" name="Google Shape;323;p17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324" name="Google Shape;324;p17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7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7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7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7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9" name="Google Shape;329;p17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330" name="Google Shape;330;p17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8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"/>
          <p:cNvSpPr txBox="1"/>
          <p:nvPr>
            <p:ph idx="1" type="body"/>
          </p:nvPr>
        </p:nvSpPr>
        <p:spPr>
          <a:xfrm>
            <a:off x="713225" y="1073075"/>
            <a:ext cx="7717500" cy="12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Char char="■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9pPr>
          </a:lstStyle>
          <a:p/>
        </p:txBody>
      </p:sp>
      <p:sp>
        <p:nvSpPr>
          <p:cNvPr id="334" name="Google Shape;334;p18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35" name="Google Shape;335;p18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336" name="Google Shape;336;p18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7" name="Google Shape;337;p18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338" name="Google Shape;338;p1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3" name="Google Shape;343;p18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344" name="Google Shape;344;p1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9" name="Google Shape;349;p18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350" name="Google Shape;350;p18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4" name="Google Shape;354;p19"/>
          <p:cNvSpPr txBox="1"/>
          <p:nvPr>
            <p:ph idx="1" type="subTitle"/>
          </p:nvPr>
        </p:nvSpPr>
        <p:spPr>
          <a:xfrm>
            <a:off x="910563" y="1480500"/>
            <a:ext cx="3385500" cy="241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19"/>
          <p:cNvSpPr txBox="1"/>
          <p:nvPr>
            <p:ph idx="2" type="subTitle"/>
          </p:nvPr>
        </p:nvSpPr>
        <p:spPr>
          <a:xfrm>
            <a:off x="4847938" y="1480500"/>
            <a:ext cx="3385500" cy="241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6" name="Google Shape;356;p19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357" name="Google Shape;357;p19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9" name="Google Shape;359;p19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60" name="Google Shape;360;p19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5" name="Google Shape;365;p19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366" name="Google Shape;366;p19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0"/>
          <p:cNvSpPr txBox="1"/>
          <p:nvPr>
            <p:ph type="title"/>
          </p:nvPr>
        </p:nvSpPr>
        <p:spPr>
          <a:xfrm>
            <a:off x="2257500" y="576063"/>
            <a:ext cx="4629000" cy="10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0" name="Google Shape;370;p20"/>
          <p:cNvSpPr txBox="1"/>
          <p:nvPr>
            <p:ph idx="1" type="subTitle"/>
          </p:nvPr>
        </p:nvSpPr>
        <p:spPr>
          <a:xfrm>
            <a:off x="2964800" y="1524450"/>
            <a:ext cx="32145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1" name="Google Shape;371;p20"/>
          <p:cNvGrpSpPr/>
          <p:nvPr/>
        </p:nvGrpSpPr>
        <p:grpSpPr>
          <a:xfrm>
            <a:off x="3715838" y="281238"/>
            <a:ext cx="1712300" cy="178225"/>
            <a:chOff x="3715838" y="281238"/>
            <a:chExt cx="1712300" cy="178225"/>
          </a:xfrm>
        </p:grpSpPr>
        <p:sp>
          <p:nvSpPr>
            <p:cNvPr id="372" name="Google Shape;372;p20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3" name="Google Shape;373;p20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374" name="Google Shape;374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9" name="Google Shape;379;p20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380" name="Google Shape;380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5" name="Google Shape;385;p20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386" name="Google Shape;386;p20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8" name="Google Shape;388;p20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89" name="Google Shape;389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4" name="Google Shape;394;p20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395" name="Google Shape;395;p20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20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00" name="Google Shape;400;p20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20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02" name="Google Shape;402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" name="Google Shape;407;p20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408" name="Google Shape;408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3" name="Google Shape;413;p20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414" name="Google Shape;414;p20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0"/>
          <p:cNvSpPr txBox="1"/>
          <p:nvPr/>
        </p:nvSpPr>
        <p:spPr>
          <a:xfrm>
            <a:off x="2689350" y="3427938"/>
            <a:ext cx="37653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000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/>
          <p:nvPr>
            <p:ph type="title"/>
          </p:nvPr>
        </p:nvSpPr>
        <p:spPr>
          <a:xfrm>
            <a:off x="2038200" y="2207942"/>
            <a:ext cx="5067600" cy="1154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3"/>
          <p:cNvSpPr txBox="1"/>
          <p:nvPr>
            <p:ph hasCustomPrompt="1" idx="2" type="title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  <a:noFill/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/>
          <p:nvPr>
            <p:ph idx="1" type="subTitle"/>
          </p:nvPr>
        </p:nvSpPr>
        <p:spPr>
          <a:xfrm>
            <a:off x="2038200" y="3307225"/>
            <a:ext cx="5067600" cy="43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" name="Google Shape;44;p3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5" name="Google Shape;45;p3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" name="Google Shape;46;p3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" name="Google Shape;52;p3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" name="Google Shape;58;p3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59" name="Google Shape;59;p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" name="Google Shape;61;p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" name="Google Shape;67;p3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68" name="Google Shape;68;p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71" name="Google Shape;71;p3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3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76" name="Google Shape;76;p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" name="Google Shape;78;p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21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419" name="Google Shape;419;p21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1" name="Google Shape;421;p21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422" name="Google Shape;422;p2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7" name="Google Shape;427;p2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428" name="Google Shape;428;p2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2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32" name="Google Shape;432;p2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3" name="Google Shape;433;p2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34" name="Google Shape;434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9" name="Google Shape;439;p2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440" name="Google Shape;440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5" name="Google Shape;445;p22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446" name="Google Shape;446;p2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>
            <p:ph idx="1" type="body"/>
          </p:nvPr>
        </p:nvSpPr>
        <p:spPr>
          <a:xfrm>
            <a:off x="713225" y="1073075"/>
            <a:ext cx="7717500" cy="3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Char char="■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9pPr>
          </a:lstStyle>
          <a:p/>
        </p:txBody>
      </p:sp>
      <p:sp>
        <p:nvSpPr>
          <p:cNvPr id="86" name="Google Shape;86;p4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7" name="Google Shape;87;p4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88" name="Google Shape;88;p4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" name="Google Shape;89;p4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4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96" name="Google Shape;96;p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1" name="Google Shape;101;p4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102" name="Google Shape;102;p4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>
            <p:ph type="title"/>
          </p:nvPr>
        </p:nvSpPr>
        <p:spPr>
          <a:xfrm>
            <a:off x="1095150" y="521225"/>
            <a:ext cx="69537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5"/>
          <p:cNvSpPr txBox="1"/>
          <p:nvPr>
            <p:ph idx="1" type="subTitle"/>
          </p:nvPr>
        </p:nvSpPr>
        <p:spPr>
          <a:xfrm>
            <a:off x="1051706" y="1776125"/>
            <a:ext cx="3103200" cy="896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5"/>
          <p:cNvSpPr txBox="1"/>
          <p:nvPr>
            <p:ph idx="2" type="subTitle"/>
          </p:nvPr>
        </p:nvSpPr>
        <p:spPr>
          <a:xfrm>
            <a:off x="1051719" y="2612575"/>
            <a:ext cx="3103200" cy="160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5"/>
          <p:cNvSpPr txBox="1"/>
          <p:nvPr>
            <p:ph idx="3" type="subTitle"/>
          </p:nvPr>
        </p:nvSpPr>
        <p:spPr>
          <a:xfrm>
            <a:off x="4989083" y="1776125"/>
            <a:ext cx="3103200" cy="896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5"/>
          <p:cNvSpPr txBox="1"/>
          <p:nvPr>
            <p:ph idx="4" type="subTitle"/>
          </p:nvPr>
        </p:nvSpPr>
        <p:spPr>
          <a:xfrm>
            <a:off x="4989094" y="2612575"/>
            <a:ext cx="3103200" cy="160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0" name="Google Shape;110;p5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11" name="Google Shape;111;p5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" name="Google Shape;113;p5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14" name="Google Shape;114;p5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9" name="Google Shape;119;p5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20" name="Google Shape;120;p5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4" name="Google Shape;124;p6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125" name="Google Shape;125;p6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" name="Google Shape;132;p6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133" name="Google Shape;133;p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8" name="Google Shape;138;p6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39" name="Google Shape;139;p6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/>
          <p:nvPr>
            <p:ph idx="2" type="pic"/>
          </p:nvPr>
        </p:nvSpPr>
        <p:spPr>
          <a:xfrm>
            <a:off x="5838175" y="745800"/>
            <a:ext cx="3305700" cy="365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43" name="Google Shape;143;p7"/>
          <p:cNvSpPr txBox="1"/>
          <p:nvPr>
            <p:ph idx="1" type="subTitle"/>
          </p:nvPr>
        </p:nvSpPr>
        <p:spPr>
          <a:xfrm>
            <a:off x="713225" y="1520125"/>
            <a:ext cx="3722700" cy="30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2100"/>
            </a:lvl9pPr>
          </a:lstStyle>
          <a:p/>
        </p:txBody>
      </p:sp>
      <p:sp>
        <p:nvSpPr>
          <p:cNvPr id="144" name="Google Shape;144;p7"/>
          <p:cNvSpPr txBox="1"/>
          <p:nvPr>
            <p:ph type="title"/>
          </p:nvPr>
        </p:nvSpPr>
        <p:spPr>
          <a:xfrm>
            <a:off x="713225" y="521225"/>
            <a:ext cx="47610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5" name="Google Shape;145;p7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46" name="Google Shape;146;p7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7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49" name="Google Shape;149;p7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" name="Google Shape;154;p7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55" name="Google Shape;155;p7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9" name="Google Shape;159;p8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160" name="Google Shape;160;p8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" name="Google Shape;161;p8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p8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3" name="Google Shape;173;p8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174" name="Google Shape;174;p8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8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179" name="Google Shape;179;p8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1" name="Google Shape;181;p8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82" name="Google Shape;18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/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9" name="Google Shape;189;p9"/>
          <p:cNvSpPr txBox="1"/>
          <p:nvPr>
            <p:ph idx="1" type="subTitle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90" name="Google Shape;190;p9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191" name="Google Shape;191;p9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9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94" name="Google Shape;194;p9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6" name="Google Shape;196;p9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97" name="Google Shape;197;p9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10"/>
          <p:cNvSpPr txBox="1"/>
          <p:nvPr>
            <p:ph type="title"/>
          </p:nvPr>
        </p:nvSpPr>
        <p:spPr>
          <a:xfrm>
            <a:off x="713225" y="521225"/>
            <a:ext cx="7717500" cy="763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3"/>
          <p:cNvSpPr/>
          <p:nvPr/>
        </p:nvSpPr>
        <p:spPr>
          <a:xfrm>
            <a:off x="966900" y="1378600"/>
            <a:ext cx="7210200" cy="1591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53" name="Google Shape;453;p23"/>
          <p:cNvSpPr txBox="1"/>
          <p:nvPr>
            <p:ph type="ctrTitle"/>
          </p:nvPr>
        </p:nvSpPr>
        <p:spPr>
          <a:xfrm>
            <a:off x="103650" y="1661488"/>
            <a:ext cx="8936700" cy="13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Legions of the Vault</a:t>
            </a:r>
            <a:endParaRPr/>
          </a:p>
        </p:txBody>
      </p:sp>
      <p:sp>
        <p:nvSpPr>
          <p:cNvPr id="454" name="Google Shape;454;p23"/>
          <p:cNvSpPr txBox="1"/>
          <p:nvPr>
            <p:ph idx="2" type="ctrTitle"/>
          </p:nvPr>
        </p:nvSpPr>
        <p:spPr>
          <a:xfrm>
            <a:off x="152400" y="3451550"/>
            <a:ext cx="4572000" cy="8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86E8"/>
                </a:solidFill>
              </a:rPr>
              <a:t>Підготував: ст. гр. ПЗПІ-21-5 Шапошніков Л.І.</a:t>
            </a:r>
            <a:endParaRPr sz="13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86E8"/>
                </a:solidFill>
              </a:rPr>
              <a:t>Науковий керівник: ст. викл. ПІ Новіков Ю.С.</a:t>
            </a:r>
            <a:endParaRPr sz="1300">
              <a:solidFill>
                <a:srgbClr val="4A86E8"/>
              </a:solidFill>
            </a:endParaRPr>
          </a:p>
        </p:txBody>
      </p:sp>
      <p:sp>
        <p:nvSpPr>
          <p:cNvPr id="455" name="Google Shape;455;p23"/>
          <p:cNvSpPr/>
          <p:nvPr/>
        </p:nvSpPr>
        <p:spPr>
          <a:xfrm>
            <a:off x="319425" y="251300"/>
            <a:ext cx="434400" cy="27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56" name="Google Shape;456;p23"/>
          <p:cNvSpPr/>
          <p:nvPr/>
        </p:nvSpPr>
        <p:spPr>
          <a:xfrm>
            <a:off x="3360900" y="157350"/>
            <a:ext cx="2172600" cy="40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57" name="Google Shape;457;p23"/>
          <p:cNvSpPr txBox="1"/>
          <p:nvPr>
            <p:ph idx="2" type="ctrTitle"/>
          </p:nvPr>
        </p:nvSpPr>
        <p:spPr>
          <a:xfrm>
            <a:off x="116125" y="706150"/>
            <a:ext cx="64845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86E8"/>
                </a:solidFill>
              </a:rPr>
              <a:t>Харківський національний університет радіоелектроніки</a:t>
            </a:r>
            <a:endParaRPr sz="13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86E8"/>
                </a:solidFill>
              </a:rPr>
              <a:t>Кваліфікаційна робота бакалавра</a:t>
            </a:r>
            <a:endParaRPr sz="13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458" name="Google Shape;458;p23"/>
          <p:cNvSpPr txBox="1"/>
          <p:nvPr>
            <p:ph idx="2" type="ctrTitle"/>
          </p:nvPr>
        </p:nvSpPr>
        <p:spPr>
          <a:xfrm>
            <a:off x="5533500" y="3148500"/>
            <a:ext cx="3610500" cy="8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86E8"/>
                </a:solidFill>
              </a:rPr>
              <a:t>Ігровий програмний застосунок у жанрі покрокової дуельної стратегії.</a:t>
            </a:r>
            <a:endParaRPr sz="1300">
              <a:solidFill>
                <a:srgbClr val="4A86E8"/>
              </a:solidFill>
            </a:endParaRPr>
          </a:p>
        </p:txBody>
      </p:sp>
      <p:sp>
        <p:nvSpPr>
          <p:cNvPr id="459" name="Google Shape;459;p23"/>
          <p:cNvSpPr txBox="1"/>
          <p:nvPr>
            <p:ph idx="2" type="ctrTitle"/>
          </p:nvPr>
        </p:nvSpPr>
        <p:spPr>
          <a:xfrm>
            <a:off x="5533500" y="3957900"/>
            <a:ext cx="3610500" cy="8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86E8"/>
                </a:solidFill>
              </a:rPr>
              <a:t>Геймдизайн та балансування, оптимізація ігрових процесів.</a:t>
            </a:r>
            <a:endParaRPr sz="1300">
              <a:solidFill>
                <a:srgbClr val="4A86E8"/>
              </a:solidFill>
            </a:endParaRPr>
          </a:p>
        </p:txBody>
      </p:sp>
      <p:grpSp>
        <p:nvGrpSpPr>
          <p:cNvPr id="460" name="Google Shape;460;p23"/>
          <p:cNvGrpSpPr/>
          <p:nvPr/>
        </p:nvGrpSpPr>
        <p:grpSpPr>
          <a:xfrm>
            <a:off x="6448226" y="157361"/>
            <a:ext cx="1174490" cy="1118533"/>
            <a:chOff x="4011167" y="1434654"/>
            <a:chExt cx="1875283" cy="1785938"/>
          </a:xfrm>
        </p:grpSpPr>
        <p:grpSp>
          <p:nvGrpSpPr>
            <p:cNvPr id="461" name="Google Shape;461;p23"/>
            <p:cNvGrpSpPr/>
            <p:nvPr/>
          </p:nvGrpSpPr>
          <p:grpSpPr>
            <a:xfrm>
              <a:off x="4011167" y="1434654"/>
              <a:ext cx="1874615" cy="1785651"/>
              <a:chOff x="4011167" y="1434654"/>
              <a:chExt cx="1874615" cy="1785651"/>
            </a:xfrm>
          </p:grpSpPr>
          <p:sp>
            <p:nvSpPr>
              <p:cNvPr id="462" name="Google Shape;462;p23"/>
              <p:cNvSpPr/>
              <p:nvPr/>
            </p:nvSpPr>
            <p:spPr>
              <a:xfrm>
                <a:off x="5439917" y="2149030"/>
                <a:ext cx="148875" cy="148875"/>
              </a:xfrm>
              <a:custGeom>
                <a:rect b="b" l="l" r="r" t="t"/>
                <a:pathLst>
                  <a:path extrusionOk="0" h="148875" w="148875">
                    <a:moveTo>
                      <a:pt x="89345" y="148876"/>
                    </a:moveTo>
                    <a:lnTo>
                      <a:pt x="89345" y="119063"/>
                    </a:lnTo>
                    <a:lnTo>
                      <a:pt x="119063" y="119063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29813"/>
                    </a:lnTo>
                    <a:lnTo>
                      <a:pt x="119063" y="29813"/>
                    </a:lnTo>
                    <a:lnTo>
                      <a:pt x="119063" y="0"/>
                    </a:lnTo>
                    <a:lnTo>
                      <a:pt x="89345" y="0"/>
                    </a:lnTo>
                    <a:lnTo>
                      <a:pt x="89345" y="29813"/>
                    </a:lnTo>
                    <a:lnTo>
                      <a:pt x="59627" y="29813"/>
                    </a:lnTo>
                    <a:lnTo>
                      <a:pt x="59627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29813" y="119063"/>
                    </a:lnTo>
                    <a:lnTo>
                      <a:pt x="59627" y="119063"/>
                    </a:lnTo>
                    <a:lnTo>
                      <a:pt x="59627" y="148876"/>
                    </a:lnTo>
                    <a:lnTo>
                      <a:pt x="89345" y="148876"/>
                    </a:lnTo>
                    <a:close/>
                  </a:path>
                </a:pathLst>
              </a:custGeom>
              <a:noFill/>
              <a:ln cap="flat" cmpd="sng" w="59525">
                <a:solidFill>
                  <a:srgbClr val="05349B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23"/>
              <p:cNvSpPr/>
              <p:nvPr/>
            </p:nvSpPr>
            <p:spPr>
              <a:xfrm>
                <a:off x="4189856" y="2000249"/>
                <a:ext cx="148780" cy="148780"/>
              </a:xfrm>
              <a:custGeom>
                <a:rect b="b" l="l" r="r" t="t"/>
                <a:pathLst>
                  <a:path extrusionOk="0" h="148780" w="148780">
                    <a:moveTo>
                      <a:pt x="59436" y="89344"/>
                    </a:moveTo>
                    <a:lnTo>
                      <a:pt x="59436" y="119063"/>
                    </a:lnTo>
                    <a:lnTo>
                      <a:pt x="59436" y="148781"/>
                    </a:lnTo>
                    <a:lnTo>
                      <a:pt x="89249" y="148781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781" y="89344"/>
                    </a:lnTo>
                    <a:lnTo>
                      <a:pt x="148781" y="59531"/>
                    </a:lnTo>
                    <a:lnTo>
                      <a:pt x="119063" y="59531"/>
                    </a:lnTo>
                    <a:lnTo>
                      <a:pt x="89249" y="59531"/>
                    </a:lnTo>
                    <a:lnTo>
                      <a:pt x="89249" y="29718"/>
                    </a:lnTo>
                    <a:lnTo>
                      <a:pt x="89249" y="0"/>
                    </a:lnTo>
                    <a:lnTo>
                      <a:pt x="59436" y="0"/>
                    </a:lnTo>
                    <a:lnTo>
                      <a:pt x="59436" y="29718"/>
                    </a:lnTo>
                    <a:lnTo>
                      <a:pt x="59436" y="59531"/>
                    </a:lnTo>
                    <a:lnTo>
                      <a:pt x="29718" y="59531"/>
                    </a:lnTo>
                    <a:lnTo>
                      <a:pt x="0" y="59531"/>
                    </a:lnTo>
                    <a:lnTo>
                      <a:pt x="0" y="89344"/>
                    </a:lnTo>
                    <a:lnTo>
                      <a:pt x="29718" y="89344"/>
                    </a:lnTo>
                    <a:lnTo>
                      <a:pt x="59436" y="89344"/>
                    </a:lnTo>
                    <a:close/>
                  </a:path>
                </a:pathLst>
              </a:custGeom>
              <a:noFill/>
              <a:ln cap="flat" cmpd="sng" w="59525">
                <a:solidFill>
                  <a:srgbClr val="FF99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3"/>
              <p:cNvSpPr/>
              <p:nvPr/>
            </p:nvSpPr>
            <p:spPr>
              <a:xfrm>
                <a:off x="4338637" y="2089593"/>
                <a:ext cx="148780" cy="148780"/>
              </a:xfrm>
              <a:custGeom>
                <a:rect b="b" l="l" r="r" t="t"/>
                <a:pathLst>
                  <a:path extrusionOk="0" h="148780" w="148780">
                    <a:moveTo>
                      <a:pt x="89345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29718" y="59436"/>
                    </a:lnTo>
                    <a:lnTo>
                      <a:pt x="0" y="59436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59531" y="89249"/>
                    </a:lnTo>
                    <a:lnTo>
                      <a:pt x="59531" y="119063"/>
                    </a:lnTo>
                    <a:lnTo>
                      <a:pt x="59531" y="148781"/>
                    </a:lnTo>
                    <a:lnTo>
                      <a:pt x="89345" y="148781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119063" y="89249"/>
                    </a:lnTo>
                    <a:lnTo>
                      <a:pt x="148780" y="89249"/>
                    </a:lnTo>
                    <a:lnTo>
                      <a:pt x="148780" y="59436"/>
                    </a:lnTo>
                    <a:lnTo>
                      <a:pt x="119063" y="59436"/>
                    </a:lnTo>
                    <a:lnTo>
                      <a:pt x="89345" y="59436"/>
                    </a:lnTo>
                    <a:lnTo>
                      <a:pt x="89345" y="29718"/>
                    </a:lnTo>
                    <a:lnTo>
                      <a:pt x="89345" y="0"/>
                    </a:lnTo>
                    <a:close/>
                  </a:path>
                </a:pathLst>
              </a:custGeom>
              <a:noFill/>
              <a:ln cap="flat" cmpd="sng" w="59525">
                <a:solidFill>
                  <a:srgbClr val="FF99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3"/>
              <p:cNvSpPr/>
              <p:nvPr/>
            </p:nvSpPr>
            <p:spPr>
              <a:xfrm>
                <a:off x="4011167" y="1434654"/>
                <a:ext cx="1874615" cy="1785651"/>
              </a:xfrm>
              <a:custGeom>
                <a:rect b="b" l="l" r="r" t="t"/>
                <a:pathLst>
                  <a:path extrusionOk="0" h="1785651" w="1874615">
                    <a:moveTo>
                      <a:pt x="327470" y="1250252"/>
                    </a:moveTo>
                    <a:lnTo>
                      <a:pt x="327470" y="1279970"/>
                    </a:lnTo>
                    <a:lnTo>
                      <a:pt x="387001" y="1279970"/>
                    </a:lnTo>
                    <a:lnTo>
                      <a:pt x="387001" y="1309688"/>
                    </a:lnTo>
                    <a:lnTo>
                      <a:pt x="357283" y="1309688"/>
                    </a:lnTo>
                    <a:lnTo>
                      <a:pt x="357283" y="1339406"/>
                    </a:lnTo>
                    <a:lnTo>
                      <a:pt x="387001" y="1339406"/>
                    </a:lnTo>
                    <a:lnTo>
                      <a:pt x="387001" y="1369124"/>
                    </a:lnTo>
                    <a:lnTo>
                      <a:pt x="446532" y="1369124"/>
                    </a:lnTo>
                    <a:lnTo>
                      <a:pt x="446532" y="1398842"/>
                    </a:lnTo>
                    <a:lnTo>
                      <a:pt x="506063" y="1398842"/>
                    </a:lnTo>
                    <a:lnTo>
                      <a:pt x="506063" y="1369124"/>
                    </a:lnTo>
                    <a:lnTo>
                      <a:pt x="565595" y="1369124"/>
                    </a:lnTo>
                    <a:lnTo>
                      <a:pt x="565595" y="1339406"/>
                    </a:lnTo>
                    <a:lnTo>
                      <a:pt x="625126" y="1339406"/>
                    </a:lnTo>
                    <a:lnTo>
                      <a:pt x="625126" y="1369124"/>
                    </a:lnTo>
                    <a:lnTo>
                      <a:pt x="595408" y="1369124"/>
                    </a:lnTo>
                    <a:lnTo>
                      <a:pt x="595408" y="1398842"/>
                    </a:lnTo>
                    <a:lnTo>
                      <a:pt x="625126" y="1398842"/>
                    </a:lnTo>
                    <a:lnTo>
                      <a:pt x="625126" y="1428560"/>
                    </a:lnTo>
                    <a:lnTo>
                      <a:pt x="654844" y="1428560"/>
                    </a:lnTo>
                    <a:lnTo>
                      <a:pt x="654844" y="1517904"/>
                    </a:lnTo>
                    <a:lnTo>
                      <a:pt x="625126" y="1517904"/>
                    </a:lnTo>
                    <a:lnTo>
                      <a:pt x="625126" y="1547622"/>
                    </a:lnTo>
                    <a:lnTo>
                      <a:pt x="595408" y="1547622"/>
                    </a:lnTo>
                    <a:lnTo>
                      <a:pt x="595408" y="1636967"/>
                    </a:lnTo>
                    <a:lnTo>
                      <a:pt x="625126" y="1636967"/>
                    </a:lnTo>
                    <a:lnTo>
                      <a:pt x="625126" y="1696498"/>
                    </a:lnTo>
                    <a:lnTo>
                      <a:pt x="654844" y="1696498"/>
                    </a:lnTo>
                    <a:lnTo>
                      <a:pt x="654844" y="1726216"/>
                    </a:lnTo>
                    <a:lnTo>
                      <a:pt x="684562" y="1726216"/>
                    </a:lnTo>
                    <a:lnTo>
                      <a:pt x="684562" y="1755934"/>
                    </a:lnTo>
                    <a:lnTo>
                      <a:pt x="744093" y="1755934"/>
                    </a:lnTo>
                    <a:lnTo>
                      <a:pt x="744093" y="1785652"/>
                    </a:lnTo>
                    <a:lnTo>
                      <a:pt x="922687" y="1785652"/>
                    </a:lnTo>
                    <a:lnTo>
                      <a:pt x="922687" y="1755934"/>
                    </a:lnTo>
                    <a:lnTo>
                      <a:pt x="982218" y="1755934"/>
                    </a:lnTo>
                    <a:lnTo>
                      <a:pt x="982218" y="1726216"/>
                    </a:lnTo>
                    <a:lnTo>
                      <a:pt x="1011936" y="1726216"/>
                    </a:lnTo>
                    <a:lnTo>
                      <a:pt x="1011936" y="1696498"/>
                    </a:lnTo>
                    <a:lnTo>
                      <a:pt x="1041654" y="1696498"/>
                    </a:lnTo>
                    <a:lnTo>
                      <a:pt x="1041654" y="1636967"/>
                    </a:lnTo>
                    <a:lnTo>
                      <a:pt x="1071372" y="1636967"/>
                    </a:lnTo>
                    <a:lnTo>
                      <a:pt x="1071372" y="1547622"/>
                    </a:lnTo>
                    <a:lnTo>
                      <a:pt x="1041654" y="1547622"/>
                    </a:lnTo>
                    <a:lnTo>
                      <a:pt x="1041654" y="1517904"/>
                    </a:lnTo>
                    <a:lnTo>
                      <a:pt x="1011936" y="1517904"/>
                    </a:lnTo>
                    <a:lnTo>
                      <a:pt x="1011936" y="1428560"/>
                    </a:lnTo>
                    <a:lnTo>
                      <a:pt x="982218" y="1428560"/>
                    </a:lnTo>
                    <a:lnTo>
                      <a:pt x="982218" y="1398842"/>
                    </a:lnTo>
                    <a:lnTo>
                      <a:pt x="1101281" y="1398842"/>
                    </a:lnTo>
                    <a:lnTo>
                      <a:pt x="1101281" y="1369124"/>
                    </a:lnTo>
                    <a:lnTo>
                      <a:pt x="1339406" y="1369124"/>
                    </a:lnTo>
                    <a:lnTo>
                      <a:pt x="1339406" y="1339406"/>
                    </a:lnTo>
                    <a:lnTo>
                      <a:pt x="1369124" y="1339406"/>
                    </a:lnTo>
                    <a:lnTo>
                      <a:pt x="1369124" y="1309688"/>
                    </a:lnTo>
                    <a:lnTo>
                      <a:pt x="1398842" y="1309688"/>
                    </a:lnTo>
                    <a:lnTo>
                      <a:pt x="1398842" y="1220343"/>
                    </a:lnTo>
                    <a:lnTo>
                      <a:pt x="1428560" y="1220343"/>
                    </a:lnTo>
                    <a:lnTo>
                      <a:pt x="1428560" y="1130999"/>
                    </a:lnTo>
                    <a:lnTo>
                      <a:pt x="1458278" y="1130999"/>
                    </a:lnTo>
                    <a:lnTo>
                      <a:pt x="1458278" y="1011936"/>
                    </a:lnTo>
                    <a:lnTo>
                      <a:pt x="1428560" y="1011936"/>
                    </a:lnTo>
                    <a:lnTo>
                      <a:pt x="1428560" y="892874"/>
                    </a:lnTo>
                    <a:lnTo>
                      <a:pt x="1398842" y="892874"/>
                    </a:lnTo>
                    <a:lnTo>
                      <a:pt x="1398842" y="803529"/>
                    </a:lnTo>
                    <a:lnTo>
                      <a:pt x="1369124" y="803529"/>
                    </a:lnTo>
                    <a:lnTo>
                      <a:pt x="1369124" y="773811"/>
                    </a:lnTo>
                    <a:lnTo>
                      <a:pt x="1339406" y="773811"/>
                    </a:lnTo>
                    <a:lnTo>
                      <a:pt x="1339406" y="684467"/>
                    </a:lnTo>
                    <a:lnTo>
                      <a:pt x="1369124" y="684467"/>
                    </a:lnTo>
                    <a:lnTo>
                      <a:pt x="1369124" y="654749"/>
                    </a:lnTo>
                    <a:lnTo>
                      <a:pt x="1398842" y="654749"/>
                    </a:lnTo>
                    <a:lnTo>
                      <a:pt x="1398842" y="625031"/>
                    </a:lnTo>
                    <a:lnTo>
                      <a:pt x="1428560" y="625031"/>
                    </a:lnTo>
                    <a:lnTo>
                      <a:pt x="1428560" y="595313"/>
                    </a:lnTo>
                    <a:lnTo>
                      <a:pt x="1458278" y="595313"/>
                    </a:lnTo>
                    <a:lnTo>
                      <a:pt x="1458278" y="535781"/>
                    </a:lnTo>
                    <a:lnTo>
                      <a:pt x="1487996" y="535781"/>
                    </a:lnTo>
                    <a:lnTo>
                      <a:pt x="1487996" y="565499"/>
                    </a:lnTo>
                    <a:lnTo>
                      <a:pt x="1517714" y="565499"/>
                    </a:lnTo>
                    <a:lnTo>
                      <a:pt x="1517714" y="625031"/>
                    </a:lnTo>
                    <a:lnTo>
                      <a:pt x="1547432" y="625031"/>
                    </a:lnTo>
                    <a:lnTo>
                      <a:pt x="1547432" y="654749"/>
                    </a:lnTo>
                    <a:lnTo>
                      <a:pt x="1577150" y="654749"/>
                    </a:lnTo>
                    <a:lnTo>
                      <a:pt x="1577150" y="684467"/>
                    </a:lnTo>
                    <a:lnTo>
                      <a:pt x="1636681" y="684467"/>
                    </a:lnTo>
                    <a:lnTo>
                      <a:pt x="1636681" y="654749"/>
                    </a:lnTo>
                    <a:lnTo>
                      <a:pt x="1666399" y="654749"/>
                    </a:lnTo>
                    <a:lnTo>
                      <a:pt x="1666399" y="625031"/>
                    </a:lnTo>
                    <a:lnTo>
                      <a:pt x="1636681" y="625031"/>
                    </a:lnTo>
                    <a:lnTo>
                      <a:pt x="1636681" y="595313"/>
                    </a:lnTo>
                    <a:lnTo>
                      <a:pt x="1606963" y="595313"/>
                    </a:lnTo>
                    <a:lnTo>
                      <a:pt x="1606963" y="535781"/>
                    </a:lnTo>
                    <a:lnTo>
                      <a:pt x="1577245" y="535781"/>
                    </a:lnTo>
                    <a:lnTo>
                      <a:pt x="1577245" y="476250"/>
                    </a:lnTo>
                    <a:lnTo>
                      <a:pt x="1547527" y="476250"/>
                    </a:lnTo>
                    <a:lnTo>
                      <a:pt x="1547527" y="416719"/>
                    </a:lnTo>
                    <a:lnTo>
                      <a:pt x="1577245" y="416719"/>
                    </a:lnTo>
                    <a:lnTo>
                      <a:pt x="1577245" y="357188"/>
                    </a:lnTo>
                    <a:lnTo>
                      <a:pt x="1606963" y="357188"/>
                    </a:lnTo>
                    <a:lnTo>
                      <a:pt x="1606963" y="327470"/>
                    </a:lnTo>
                    <a:lnTo>
                      <a:pt x="1636681" y="327470"/>
                    </a:lnTo>
                    <a:lnTo>
                      <a:pt x="1636681" y="297752"/>
                    </a:lnTo>
                    <a:lnTo>
                      <a:pt x="1666399" y="297752"/>
                    </a:lnTo>
                    <a:lnTo>
                      <a:pt x="1666399" y="268034"/>
                    </a:lnTo>
                    <a:lnTo>
                      <a:pt x="1696117" y="268034"/>
                    </a:lnTo>
                    <a:lnTo>
                      <a:pt x="1696117" y="238316"/>
                    </a:lnTo>
                    <a:lnTo>
                      <a:pt x="1755648" y="238316"/>
                    </a:lnTo>
                    <a:lnTo>
                      <a:pt x="1755648" y="208598"/>
                    </a:lnTo>
                    <a:lnTo>
                      <a:pt x="1815179" y="208598"/>
                    </a:lnTo>
                    <a:lnTo>
                      <a:pt x="1815179" y="178880"/>
                    </a:lnTo>
                    <a:lnTo>
                      <a:pt x="1844897" y="178880"/>
                    </a:lnTo>
                    <a:lnTo>
                      <a:pt x="1844897" y="89535"/>
                    </a:lnTo>
                    <a:lnTo>
                      <a:pt x="1874615" y="89535"/>
                    </a:lnTo>
                    <a:lnTo>
                      <a:pt x="1874615" y="0"/>
                    </a:lnTo>
                    <a:lnTo>
                      <a:pt x="1785271" y="0"/>
                    </a:lnTo>
                    <a:lnTo>
                      <a:pt x="1785271" y="29718"/>
                    </a:lnTo>
                    <a:lnTo>
                      <a:pt x="1695926" y="29718"/>
                    </a:lnTo>
                    <a:lnTo>
                      <a:pt x="1695926" y="59436"/>
                    </a:lnTo>
                    <a:lnTo>
                      <a:pt x="1666208" y="59436"/>
                    </a:lnTo>
                    <a:lnTo>
                      <a:pt x="1666208" y="118967"/>
                    </a:lnTo>
                    <a:lnTo>
                      <a:pt x="1636490" y="118967"/>
                    </a:lnTo>
                    <a:lnTo>
                      <a:pt x="1636490" y="178499"/>
                    </a:lnTo>
                    <a:lnTo>
                      <a:pt x="1606772" y="178499"/>
                    </a:lnTo>
                    <a:lnTo>
                      <a:pt x="1606772" y="208217"/>
                    </a:lnTo>
                    <a:lnTo>
                      <a:pt x="1577054" y="208217"/>
                    </a:lnTo>
                    <a:lnTo>
                      <a:pt x="1577054" y="237935"/>
                    </a:lnTo>
                    <a:lnTo>
                      <a:pt x="1547336" y="237935"/>
                    </a:lnTo>
                    <a:lnTo>
                      <a:pt x="1547336" y="267653"/>
                    </a:lnTo>
                    <a:lnTo>
                      <a:pt x="1517618" y="267653"/>
                    </a:lnTo>
                    <a:lnTo>
                      <a:pt x="1517618" y="297371"/>
                    </a:lnTo>
                    <a:lnTo>
                      <a:pt x="1458087" y="297371"/>
                    </a:lnTo>
                    <a:lnTo>
                      <a:pt x="1458087" y="327089"/>
                    </a:lnTo>
                    <a:lnTo>
                      <a:pt x="1398556" y="327089"/>
                    </a:lnTo>
                    <a:lnTo>
                      <a:pt x="1398556" y="297371"/>
                    </a:lnTo>
                    <a:lnTo>
                      <a:pt x="1368838" y="297371"/>
                    </a:lnTo>
                    <a:lnTo>
                      <a:pt x="1368838" y="267653"/>
                    </a:lnTo>
                    <a:lnTo>
                      <a:pt x="1279493" y="267653"/>
                    </a:lnTo>
                    <a:lnTo>
                      <a:pt x="1279493" y="237935"/>
                    </a:lnTo>
                    <a:lnTo>
                      <a:pt x="1249775" y="237935"/>
                    </a:lnTo>
                    <a:lnTo>
                      <a:pt x="1249775" y="208217"/>
                    </a:lnTo>
                    <a:lnTo>
                      <a:pt x="1220057" y="208217"/>
                    </a:lnTo>
                    <a:lnTo>
                      <a:pt x="1220057" y="237935"/>
                    </a:lnTo>
                    <a:lnTo>
                      <a:pt x="1190339" y="237935"/>
                    </a:lnTo>
                    <a:lnTo>
                      <a:pt x="1190339" y="267653"/>
                    </a:lnTo>
                    <a:lnTo>
                      <a:pt x="1011745" y="267653"/>
                    </a:lnTo>
                    <a:lnTo>
                      <a:pt x="1011745" y="297371"/>
                    </a:lnTo>
                    <a:lnTo>
                      <a:pt x="773620" y="297371"/>
                    </a:lnTo>
                    <a:lnTo>
                      <a:pt x="773620" y="327089"/>
                    </a:lnTo>
                    <a:lnTo>
                      <a:pt x="446151" y="327089"/>
                    </a:lnTo>
                    <a:lnTo>
                      <a:pt x="446151" y="356807"/>
                    </a:lnTo>
                    <a:lnTo>
                      <a:pt x="356807" y="356807"/>
                    </a:lnTo>
                    <a:lnTo>
                      <a:pt x="356807" y="386525"/>
                    </a:lnTo>
                    <a:lnTo>
                      <a:pt x="327089" y="386525"/>
                    </a:lnTo>
                    <a:lnTo>
                      <a:pt x="327089" y="446056"/>
                    </a:lnTo>
                    <a:lnTo>
                      <a:pt x="356807" y="446056"/>
                    </a:lnTo>
                    <a:lnTo>
                      <a:pt x="356807" y="475774"/>
                    </a:lnTo>
                    <a:lnTo>
                      <a:pt x="446151" y="475774"/>
                    </a:lnTo>
                    <a:lnTo>
                      <a:pt x="446151" y="446056"/>
                    </a:lnTo>
                    <a:lnTo>
                      <a:pt x="475869" y="446056"/>
                    </a:lnTo>
                    <a:lnTo>
                      <a:pt x="475869" y="475774"/>
                    </a:lnTo>
                    <a:lnTo>
                      <a:pt x="505587" y="475774"/>
                    </a:lnTo>
                    <a:lnTo>
                      <a:pt x="505587" y="624554"/>
                    </a:lnTo>
                    <a:lnTo>
                      <a:pt x="535305" y="624554"/>
                    </a:lnTo>
                    <a:lnTo>
                      <a:pt x="535305" y="743617"/>
                    </a:lnTo>
                    <a:lnTo>
                      <a:pt x="565023" y="743617"/>
                    </a:lnTo>
                    <a:lnTo>
                      <a:pt x="565023" y="832961"/>
                    </a:lnTo>
                    <a:lnTo>
                      <a:pt x="594741" y="832961"/>
                    </a:lnTo>
                    <a:lnTo>
                      <a:pt x="594741" y="862679"/>
                    </a:lnTo>
                    <a:lnTo>
                      <a:pt x="624459" y="862679"/>
                    </a:lnTo>
                    <a:lnTo>
                      <a:pt x="624459" y="952024"/>
                    </a:lnTo>
                    <a:lnTo>
                      <a:pt x="654177" y="952024"/>
                    </a:lnTo>
                    <a:lnTo>
                      <a:pt x="654177" y="1041368"/>
                    </a:lnTo>
                    <a:lnTo>
                      <a:pt x="683895" y="1041368"/>
                    </a:lnTo>
                    <a:lnTo>
                      <a:pt x="683895" y="1100900"/>
                    </a:lnTo>
                    <a:lnTo>
                      <a:pt x="654177" y="1100900"/>
                    </a:lnTo>
                    <a:lnTo>
                      <a:pt x="654177" y="1071182"/>
                    </a:lnTo>
                    <a:lnTo>
                      <a:pt x="624459" y="1071182"/>
                    </a:lnTo>
                    <a:lnTo>
                      <a:pt x="624459" y="1100900"/>
                    </a:lnTo>
                    <a:lnTo>
                      <a:pt x="594741" y="1100900"/>
                    </a:lnTo>
                    <a:lnTo>
                      <a:pt x="594741" y="1041368"/>
                    </a:lnTo>
                    <a:lnTo>
                      <a:pt x="624459" y="1041368"/>
                    </a:lnTo>
                    <a:lnTo>
                      <a:pt x="624459" y="981837"/>
                    </a:lnTo>
                    <a:lnTo>
                      <a:pt x="594741" y="981837"/>
                    </a:lnTo>
                    <a:lnTo>
                      <a:pt x="594741" y="952119"/>
                    </a:lnTo>
                    <a:lnTo>
                      <a:pt x="565023" y="952119"/>
                    </a:lnTo>
                    <a:lnTo>
                      <a:pt x="565023" y="922401"/>
                    </a:lnTo>
                    <a:lnTo>
                      <a:pt x="505492" y="922401"/>
                    </a:lnTo>
                    <a:lnTo>
                      <a:pt x="505492" y="892683"/>
                    </a:lnTo>
                    <a:lnTo>
                      <a:pt x="445961" y="892683"/>
                    </a:lnTo>
                    <a:lnTo>
                      <a:pt x="445961" y="862965"/>
                    </a:lnTo>
                    <a:lnTo>
                      <a:pt x="386429" y="862965"/>
                    </a:lnTo>
                    <a:lnTo>
                      <a:pt x="386429" y="833247"/>
                    </a:lnTo>
                    <a:lnTo>
                      <a:pt x="326898" y="833247"/>
                    </a:lnTo>
                    <a:lnTo>
                      <a:pt x="326898" y="803529"/>
                    </a:lnTo>
                    <a:lnTo>
                      <a:pt x="267367" y="803529"/>
                    </a:lnTo>
                    <a:lnTo>
                      <a:pt x="267367" y="773811"/>
                    </a:lnTo>
                    <a:lnTo>
                      <a:pt x="207836" y="773811"/>
                    </a:lnTo>
                    <a:lnTo>
                      <a:pt x="207836" y="744093"/>
                    </a:lnTo>
                    <a:lnTo>
                      <a:pt x="148304" y="744093"/>
                    </a:lnTo>
                    <a:lnTo>
                      <a:pt x="148304" y="714375"/>
                    </a:lnTo>
                    <a:lnTo>
                      <a:pt x="88773" y="714375"/>
                    </a:lnTo>
                    <a:lnTo>
                      <a:pt x="88773" y="684657"/>
                    </a:lnTo>
                    <a:lnTo>
                      <a:pt x="0" y="684657"/>
                    </a:lnTo>
                    <a:lnTo>
                      <a:pt x="0" y="774002"/>
                    </a:lnTo>
                    <a:lnTo>
                      <a:pt x="29718" y="774002"/>
                    </a:lnTo>
                    <a:lnTo>
                      <a:pt x="29718" y="833533"/>
                    </a:lnTo>
                    <a:lnTo>
                      <a:pt x="59436" y="833533"/>
                    </a:lnTo>
                    <a:lnTo>
                      <a:pt x="59436" y="893064"/>
                    </a:lnTo>
                    <a:lnTo>
                      <a:pt x="89154" y="893064"/>
                    </a:lnTo>
                    <a:lnTo>
                      <a:pt x="89154" y="952595"/>
                    </a:lnTo>
                    <a:lnTo>
                      <a:pt x="118872" y="952595"/>
                    </a:lnTo>
                    <a:lnTo>
                      <a:pt x="118872" y="1012127"/>
                    </a:lnTo>
                    <a:lnTo>
                      <a:pt x="148590" y="1012127"/>
                    </a:lnTo>
                    <a:lnTo>
                      <a:pt x="148590" y="1071658"/>
                    </a:lnTo>
                    <a:lnTo>
                      <a:pt x="178308" y="1071658"/>
                    </a:lnTo>
                    <a:lnTo>
                      <a:pt x="178308" y="1131189"/>
                    </a:lnTo>
                    <a:lnTo>
                      <a:pt x="208026" y="1131189"/>
                    </a:lnTo>
                    <a:lnTo>
                      <a:pt x="208026" y="1190720"/>
                    </a:lnTo>
                    <a:lnTo>
                      <a:pt x="237744" y="1190720"/>
                    </a:lnTo>
                    <a:lnTo>
                      <a:pt x="237744" y="1220438"/>
                    </a:lnTo>
                    <a:lnTo>
                      <a:pt x="267462" y="1220438"/>
                    </a:lnTo>
                    <a:lnTo>
                      <a:pt x="267462" y="1250156"/>
                    </a:lnTo>
                    <a:lnTo>
                      <a:pt x="326993" y="1250156"/>
                    </a:lnTo>
                    <a:close/>
                    <a:moveTo>
                      <a:pt x="1309688" y="387096"/>
                    </a:moveTo>
                    <a:lnTo>
                      <a:pt x="1339406" y="387096"/>
                    </a:lnTo>
                    <a:lnTo>
                      <a:pt x="1339406" y="416814"/>
                    </a:lnTo>
                    <a:lnTo>
                      <a:pt x="1309688" y="416814"/>
                    </a:lnTo>
                    <a:lnTo>
                      <a:pt x="1309688" y="387096"/>
                    </a:lnTo>
                    <a:close/>
                  </a:path>
                </a:pathLst>
              </a:custGeom>
              <a:noFill/>
              <a:ln cap="flat" cmpd="sng" w="59525">
                <a:solidFill>
                  <a:srgbClr val="F1C23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" name="Google Shape;466;p23"/>
            <p:cNvGrpSpPr/>
            <p:nvPr/>
          </p:nvGrpSpPr>
          <p:grpSpPr>
            <a:xfrm>
              <a:off x="4011168" y="1434655"/>
              <a:ext cx="1875282" cy="1785937"/>
              <a:chOff x="4011168" y="1434655"/>
              <a:chExt cx="1875282" cy="1785937"/>
            </a:xfrm>
          </p:grpSpPr>
          <p:grpSp>
            <p:nvGrpSpPr>
              <p:cNvPr id="467" name="Google Shape;467;p23"/>
              <p:cNvGrpSpPr/>
              <p:nvPr/>
            </p:nvGrpSpPr>
            <p:grpSpPr>
              <a:xfrm>
                <a:off x="4874418" y="2208656"/>
                <a:ext cx="208312" cy="238125"/>
                <a:chOff x="4874418" y="2208656"/>
                <a:chExt cx="208312" cy="238125"/>
              </a:xfrm>
            </p:grpSpPr>
            <p:sp>
              <p:nvSpPr>
                <p:cNvPr id="468" name="Google Shape;468;p23"/>
                <p:cNvSpPr/>
                <p:nvPr/>
              </p:nvSpPr>
              <p:spPr>
                <a:xfrm>
                  <a:off x="4933950" y="226809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" name="Google Shape;469;p23"/>
                <p:cNvSpPr/>
                <p:nvPr/>
              </p:nvSpPr>
              <p:spPr>
                <a:xfrm>
                  <a:off x="5053012" y="232771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470;p23"/>
                <p:cNvSpPr/>
                <p:nvPr/>
              </p:nvSpPr>
              <p:spPr>
                <a:xfrm>
                  <a:off x="4963668" y="2387155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" name="Google Shape;471;p23"/>
                <p:cNvSpPr/>
                <p:nvPr/>
              </p:nvSpPr>
              <p:spPr>
                <a:xfrm>
                  <a:off x="4963668" y="2208656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23"/>
                <p:cNvSpPr/>
                <p:nvPr/>
              </p:nvSpPr>
              <p:spPr>
                <a:xfrm>
                  <a:off x="4904232" y="2297905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473;p23"/>
                <p:cNvSpPr/>
                <p:nvPr/>
              </p:nvSpPr>
              <p:spPr>
                <a:xfrm>
                  <a:off x="4993481" y="22979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" name="Google Shape;474;p23"/>
                <p:cNvSpPr/>
                <p:nvPr/>
              </p:nvSpPr>
              <p:spPr>
                <a:xfrm>
                  <a:off x="5053012" y="232771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" name="Google Shape;475;p23"/>
                <p:cNvSpPr/>
                <p:nvPr/>
              </p:nvSpPr>
              <p:spPr>
                <a:xfrm>
                  <a:off x="4963668" y="232771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" name="Google Shape;476;p23"/>
                <p:cNvSpPr/>
                <p:nvPr/>
              </p:nvSpPr>
              <p:spPr>
                <a:xfrm>
                  <a:off x="4874418" y="2357437"/>
                  <a:ext cx="29718" cy="89344"/>
                </a:xfrm>
                <a:custGeom>
                  <a:rect b="b" l="l" r="r" t="t"/>
                  <a:pathLst>
                    <a:path extrusionOk="0" h="89344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23"/>
                <p:cNvSpPr/>
                <p:nvPr/>
              </p:nvSpPr>
              <p:spPr>
                <a:xfrm>
                  <a:off x="5023294" y="235743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23"/>
                <p:cNvSpPr/>
                <p:nvPr/>
              </p:nvSpPr>
              <p:spPr>
                <a:xfrm>
                  <a:off x="4904231" y="2238374"/>
                  <a:ext cx="148780" cy="178593"/>
                </a:xfrm>
                <a:custGeom>
                  <a:rect b="b" l="l" r="r" t="t"/>
                  <a:pathLst>
                    <a:path extrusionOk="0" h="178593" w="148780">
                      <a:moveTo>
                        <a:pt x="148781" y="59531"/>
                      </a:moveTo>
                      <a:lnTo>
                        <a:pt x="148781" y="119063"/>
                      </a:lnTo>
                      <a:lnTo>
                        <a:pt x="119063" y="119063"/>
                      </a:lnTo>
                      <a:lnTo>
                        <a:pt x="119063" y="148781"/>
                      </a:lnTo>
                      <a:lnTo>
                        <a:pt x="59436" y="148781"/>
                      </a:lnTo>
                      <a:lnTo>
                        <a:pt x="59436" y="178594"/>
                      </a:lnTo>
                      <a:lnTo>
                        <a:pt x="0" y="178594"/>
                      </a:lnTo>
                      <a:lnTo>
                        <a:pt x="0" y="119063"/>
                      </a:lnTo>
                      <a:lnTo>
                        <a:pt x="29718" y="119063"/>
                      </a:lnTo>
                      <a:lnTo>
                        <a:pt x="29718" y="59531"/>
                      </a:lnTo>
                      <a:lnTo>
                        <a:pt x="59436" y="59531"/>
                      </a:lnTo>
                      <a:lnTo>
                        <a:pt x="59436" y="29718"/>
                      </a:lnTo>
                      <a:lnTo>
                        <a:pt x="89249" y="29718"/>
                      </a:lnTo>
                      <a:lnTo>
                        <a:pt x="89249" y="0"/>
                      </a:lnTo>
                      <a:lnTo>
                        <a:pt x="119063" y="0"/>
                      </a:lnTo>
                      <a:lnTo>
                        <a:pt x="119063" y="59531"/>
                      </a:lnTo>
                      <a:lnTo>
                        <a:pt x="89249" y="59531"/>
                      </a:lnTo>
                      <a:lnTo>
                        <a:pt x="89249" y="89344"/>
                      </a:lnTo>
                      <a:lnTo>
                        <a:pt x="59436" y="89344"/>
                      </a:lnTo>
                      <a:lnTo>
                        <a:pt x="59436" y="119063"/>
                      </a:lnTo>
                      <a:lnTo>
                        <a:pt x="89249" y="119063"/>
                      </a:lnTo>
                      <a:lnTo>
                        <a:pt x="89249" y="89344"/>
                      </a:lnTo>
                      <a:lnTo>
                        <a:pt x="119063" y="89344"/>
                      </a:lnTo>
                      <a:lnTo>
                        <a:pt x="119063" y="59531"/>
                      </a:lnTo>
                      <a:lnTo>
                        <a:pt x="148781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23"/>
                <p:cNvSpPr/>
                <p:nvPr/>
              </p:nvSpPr>
              <p:spPr>
                <a:xfrm>
                  <a:off x="4874418" y="2416968"/>
                  <a:ext cx="89344" cy="29718"/>
                </a:xfrm>
                <a:custGeom>
                  <a:rect b="b" l="l" r="r" t="t"/>
                  <a:pathLst>
                    <a:path extrusionOk="0" h="29718" w="89344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23"/>
                <p:cNvSpPr/>
                <p:nvPr/>
              </p:nvSpPr>
              <p:spPr>
                <a:xfrm>
                  <a:off x="4993481" y="223837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AD0F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23"/>
                <p:cNvSpPr/>
                <p:nvPr/>
              </p:nvSpPr>
              <p:spPr>
                <a:xfrm>
                  <a:off x="5023294" y="232771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23"/>
                <p:cNvSpPr/>
                <p:nvPr/>
              </p:nvSpPr>
              <p:spPr>
                <a:xfrm>
                  <a:off x="4963668" y="2357437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23"/>
                <p:cNvSpPr/>
                <p:nvPr/>
              </p:nvSpPr>
              <p:spPr>
                <a:xfrm>
                  <a:off x="4904232" y="2387155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4" name="Google Shape;484;p23"/>
              <p:cNvGrpSpPr/>
              <p:nvPr/>
            </p:nvGrpSpPr>
            <p:grpSpPr>
              <a:xfrm>
                <a:off x="4338637" y="1702593"/>
                <a:ext cx="1130999" cy="1160812"/>
                <a:chOff x="4338637" y="1702593"/>
                <a:chExt cx="1130999" cy="1160812"/>
              </a:xfrm>
            </p:grpSpPr>
            <p:grpSp>
              <p:nvGrpSpPr>
                <p:cNvPr id="485" name="Google Shape;485;p23"/>
                <p:cNvGrpSpPr/>
                <p:nvPr/>
              </p:nvGrpSpPr>
              <p:grpSpPr>
                <a:xfrm>
                  <a:off x="4338637" y="1702593"/>
                  <a:ext cx="1130999" cy="1160812"/>
                  <a:chOff x="4338637" y="1702593"/>
                  <a:chExt cx="1130999" cy="1160812"/>
                </a:xfrm>
              </p:grpSpPr>
              <p:sp>
                <p:nvSpPr>
                  <p:cNvPr id="486" name="Google Shape;486;p23"/>
                  <p:cNvSpPr/>
                  <p:nvPr/>
                </p:nvSpPr>
                <p:spPr>
                  <a:xfrm>
                    <a:off x="4695825" y="2476499"/>
                    <a:ext cx="29718" cy="148780"/>
                  </a:xfrm>
                  <a:custGeom>
                    <a:rect b="b" l="l" r="r" t="t"/>
                    <a:pathLst>
                      <a:path extrusionOk="0" h="148780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3"/>
                  <p:cNvSpPr/>
                  <p:nvPr/>
                </p:nvSpPr>
                <p:spPr>
                  <a:xfrm>
                    <a:off x="4547044" y="2059780"/>
                    <a:ext cx="29717" cy="119062"/>
                  </a:xfrm>
                  <a:custGeom>
                    <a:rect b="b" l="l" r="r" t="t"/>
                    <a:pathLst>
                      <a:path extrusionOk="0" h="119062" w="29717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3"/>
                  <p:cNvSpPr/>
                  <p:nvPr/>
                </p:nvSpPr>
                <p:spPr>
                  <a:xfrm>
                    <a:off x="4666107" y="2387155"/>
                    <a:ext cx="29718" cy="89344"/>
                  </a:xfrm>
                  <a:custGeom>
                    <a:rect b="b" l="l" r="r" t="t"/>
                    <a:pathLst>
                      <a:path extrusionOk="0" h="89344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3"/>
                  <p:cNvSpPr/>
                  <p:nvPr/>
                </p:nvSpPr>
                <p:spPr>
                  <a:xfrm>
                    <a:off x="4666107" y="2625280"/>
                    <a:ext cx="29718" cy="89344"/>
                  </a:xfrm>
                  <a:custGeom>
                    <a:rect b="b" l="l" r="r" t="t"/>
                    <a:pathLst>
                      <a:path extrusionOk="0" h="89344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3"/>
                  <p:cNvSpPr/>
                  <p:nvPr/>
                </p:nvSpPr>
                <p:spPr>
                  <a:xfrm>
                    <a:off x="4576762" y="2178843"/>
                    <a:ext cx="29718" cy="89344"/>
                  </a:xfrm>
                  <a:custGeom>
                    <a:rect b="b" l="l" r="r" t="t"/>
                    <a:pathLst>
                      <a:path extrusionOk="0" h="89344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" name="Google Shape;491;p23"/>
                  <p:cNvSpPr/>
                  <p:nvPr/>
                </p:nvSpPr>
                <p:spPr>
                  <a:xfrm>
                    <a:off x="4636293" y="2297905"/>
                    <a:ext cx="29718" cy="89344"/>
                  </a:xfrm>
                  <a:custGeom>
                    <a:rect b="b" l="l" r="r" t="t"/>
                    <a:pathLst>
                      <a:path extrusionOk="0" h="89344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" name="Google Shape;492;p23"/>
                  <p:cNvSpPr/>
                  <p:nvPr/>
                </p:nvSpPr>
                <p:spPr>
                  <a:xfrm>
                    <a:off x="4636293" y="2714624"/>
                    <a:ext cx="29718" cy="89344"/>
                  </a:xfrm>
                  <a:custGeom>
                    <a:rect b="b" l="l" r="r" t="t"/>
                    <a:pathLst>
                      <a:path extrusionOk="0" h="89344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3"/>
                  <p:cNvSpPr/>
                  <p:nvPr/>
                </p:nvSpPr>
                <p:spPr>
                  <a:xfrm>
                    <a:off x="4606480" y="2268092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3"/>
                  <p:cNvSpPr/>
                  <p:nvPr/>
                </p:nvSpPr>
                <p:spPr>
                  <a:xfrm>
                    <a:off x="4606480" y="2803969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3"/>
                  <p:cNvSpPr/>
                  <p:nvPr/>
                </p:nvSpPr>
                <p:spPr>
                  <a:xfrm>
                    <a:off x="5439918" y="2446781"/>
                    <a:ext cx="29718" cy="119062"/>
                  </a:xfrm>
                  <a:custGeom>
                    <a:rect b="b" l="l" r="r" t="t"/>
                    <a:pathLst>
                      <a:path extrusionOk="0" h="119062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3"/>
                  <p:cNvSpPr/>
                  <p:nvPr/>
                </p:nvSpPr>
                <p:spPr>
                  <a:xfrm>
                    <a:off x="5291137" y="2000249"/>
                    <a:ext cx="29718" cy="119062"/>
                  </a:xfrm>
                  <a:custGeom>
                    <a:rect b="b" l="l" r="r" t="t"/>
                    <a:pathLst>
                      <a:path extrusionOk="0" h="119062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3"/>
                  <p:cNvSpPr/>
                  <p:nvPr/>
                </p:nvSpPr>
                <p:spPr>
                  <a:xfrm>
                    <a:off x="5410200" y="2327719"/>
                    <a:ext cx="29718" cy="119062"/>
                  </a:xfrm>
                  <a:custGeom>
                    <a:rect b="b" l="l" r="r" t="t"/>
                    <a:pathLst>
                      <a:path extrusionOk="0" h="119062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" name="Google Shape;498;p23"/>
                  <p:cNvSpPr/>
                  <p:nvPr/>
                </p:nvSpPr>
                <p:spPr>
                  <a:xfrm>
                    <a:off x="5410200" y="2565844"/>
                    <a:ext cx="29718" cy="89344"/>
                  </a:xfrm>
                  <a:custGeom>
                    <a:rect b="b" l="l" r="r" t="t"/>
                    <a:pathLst>
                      <a:path extrusionOk="0" h="89344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9" name="Google Shape;499;p23"/>
                  <p:cNvSpPr/>
                  <p:nvPr/>
                </p:nvSpPr>
                <p:spPr>
                  <a:xfrm>
                    <a:off x="5320855" y="2119312"/>
                    <a:ext cx="29718" cy="89344"/>
                  </a:xfrm>
                  <a:custGeom>
                    <a:rect b="b" l="l" r="r" t="t"/>
                    <a:pathLst>
                      <a:path extrusionOk="0" h="89344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" name="Google Shape;500;p23"/>
                  <p:cNvSpPr/>
                  <p:nvPr/>
                </p:nvSpPr>
                <p:spPr>
                  <a:xfrm>
                    <a:off x="5380482" y="2238374"/>
                    <a:ext cx="29718" cy="89344"/>
                  </a:xfrm>
                  <a:custGeom>
                    <a:rect b="b" l="l" r="r" t="t"/>
                    <a:pathLst>
                      <a:path extrusionOk="0" h="89344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3"/>
                  <p:cNvSpPr/>
                  <p:nvPr/>
                </p:nvSpPr>
                <p:spPr>
                  <a:xfrm>
                    <a:off x="5380482" y="2655093"/>
                    <a:ext cx="29718" cy="89344"/>
                  </a:xfrm>
                  <a:custGeom>
                    <a:rect b="b" l="l" r="r" t="t"/>
                    <a:pathLst>
                      <a:path extrusionOk="0" h="89344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3"/>
                  <p:cNvSpPr/>
                  <p:nvPr/>
                </p:nvSpPr>
                <p:spPr>
                  <a:xfrm>
                    <a:off x="5350668" y="2208656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3"/>
                  <p:cNvSpPr/>
                  <p:nvPr/>
                </p:nvSpPr>
                <p:spPr>
                  <a:xfrm>
                    <a:off x="5350668" y="2744342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3"/>
                  <p:cNvSpPr/>
                  <p:nvPr/>
                </p:nvSpPr>
                <p:spPr>
                  <a:xfrm>
                    <a:off x="4636293" y="2833687"/>
                    <a:ext cx="238125" cy="29718"/>
                  </a:xfrm>
                  <a:custGeom>
                    <a:rect b="b" l="l" r="r" t="t"/>
                    <a:pathLst>
                      <a:path extrusionOk="0" h="29718" w="238125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3"/>
                  <p:cNvSpPr/>
                  <p:nvPr/>
                </p:nvSpPr>
                <p:spPr>
                  <a:xfrm>
                    <a:off x="4874418" y="2803969"/>
                    <a:ext cx="238125" cy="29718"/>
                  </a:xfrm>
                  <a:custGeom>
                    <a:rect b="b" l="l" r="r" t="t"/>
                    <a:pathLst>
                      <a:path extrusionOk="0" h="29718" w="238125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" name="Google Shape;506;p23"/>
                  <p:cNvSpPr/>
                  <p:nvPr/>
                </p:nvSpPr>
                <p:spPr>
                  <a:xfrm>
                    <a:off x="5112543" y="2774155"/>
                    <a:ext cx="238125" cy="29718"/>
                  </a:xfrm>
                  <a:custGeom>
                    <a:rect b="b" l="l" r="r" t="t"/>
                    <a:pathLst>
                      <a:path extrusionOk="0" h="29718" w="238125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7" name="Google Shape;507;p23"/>
                  <p:cNvSpPr/>
                  <p:nvPr/>
                </p:nvSpPr>
                <p:spPr>
                  <a:xfrm>
                    <a:off x="4517231" y="1910905"/>
                    <a:ext cx="267843" cy="29717"/>
                  </a:xfrm>
                  <a:custGeom>
                    <a:rect b="b" l="l" r="r" t="t"/>
                    <a:pathLst>
                      <a:path extrusionOk="0" h="29717" w="267843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F990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3"/>
                  <p:cNvSpPr/>
                  <p:nvPr/>
                </p:nvSpPr>
                <p:spPr>
                  <a:xfrm>
                    <a:off x="4487418" y="1881187"/>
                    <a:ext cx="29717" cy="29717"/>
                  </a:xfrm>
                  <a:custGeom>
                    <a:rect b="b" l="l" r="r" t="t"/>
                    <a:pathLst>
                      <a:path extrusionOk="0" h="29717" w="29717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3"/>
                  <p:cNvSpPr/>
                  <p:nvPr/>
                </p:nvSpPr>
                <p:spPr>
                  <a:xfrm>
                    <a:off x="4487418" y="1791842"/>
                    <a:ext cx="29717" cy="29717"/>
                  </a:xfrm>
                  <a:custGeom>
                    <a:rect b="b" l="l" r="r" t="t"/>
                    <a:pathLst>
                      <a:path extrusionOk="0" h="29717" w="29717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F990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3"/>
                  <p:cNvSpPr/>
                  <p:nvPr/>
                </p:nvSpPr>
                <p:spPr>
                  <a:xfrm>
                    <a:off x="4517231" y="1821655"/>
                    <a:ext cx="29717" cy="59531"/>
                  </a:xfrm>
                  <a:custGeom>
                    <a:rect b="b" l="l" r="r" t="t"/>
                    <a:pathLst>
                      <a:path extrusionOk="0" h="59531" w="29717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FF990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3"/>
                  <p:cNvSpPr/>
                  <p:nvPr/>
                </p:nvSpPr>
                <p:spPr>
                  <a:xfrm>
                    <a:off x="4487418" y="1821655"/>
                    <a:ext cx="29717" cy="59531"/>
                  </a:xfrm>
                  <a:custGeom>
                    <a:rect b="b" l="l" r="r" t="t"/>
                    <a:pathLst>
                      <a:path extrusionOk="0" h="59531" w="29717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3"/>
                  <p:cNvSpPr/>
                  <p:nvPr/>
                </p:nvSpPr>
                <p:spPr>
                  <a:xfrm>
                    <a:off x="4457700" y="1851469"/>
                    <a:ext cx="29717" cy="29717"/>
                  </a:xfrm>
                  <a:custGeom>
                    <a:rect b="b" l="l" r="r" t="t"/>
                    <a:pathLst>
                      <a:path extrusionOk="0" h="29717" w="29717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3" name="Google Shape;513;p23"/>
                  <p:cNvSpPr/>
                  <p:nvPr/>
                </p:nvSpPr>
                <p:spPr>
                  <a:xfrm>
                    <a:off x="4457700" y="1821655"/>
                    <a:ext cx="29717" cy="29717"/>
                  </a:xfrm>
                  <a:custGeom>
                    <a:rect b="b" l="l" r="r" t="t"/>
                    <a:pathLst>
                      <a:path extrusionOk="0" h="29717" w="29717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F990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4" name="Google Shape;514;p23"/>
                  <p:cNvSpPr/>
                  <p:nvPr/>
                </p:nvSpPr>
                <p:spPr>
                  <a:xfrm>
                    <a:off x="4368355" y="1881187"/>
                    <a:ext cx="89344" cy="29717"/>
                  </a:xfrm>
                  <a:custGeom>
                    <a:rect b="b" l="l" r="r" t="t"/>
                    <a:pathLst>
                      <a:path extrusionOk="0" h="29717" w="89344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3"/>
                  <p:cNvSpPr/>
                  <p:nvPr/>
                </p:nvSpPr>
                <p:spPr>
                  <a:xfrm>
                    <a:off x="4368355" y="1791842"/>
                    <a:ext cx="89344" cy="29717"/>
                  </a:xfrm>
                  <a:custGeom>
                    <a:rect b="b" l="l" r="r" t="t"/>
                    <a:pathLst>
                      <a:path extrusionOk="0" h="29717" w="89344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3"/>
                  <p:cNvSpPr/>
                  <p:nvPr/>
                </p:nvSpPr>
                <p:spPr>
                  <a:xfrm>
                    <a:off x="4368355" y="1821655"/>
                    <a:ext cx="89344" cy="59531"/>
                  </a:xfrm>
                  <a:custGeom>
                    <a:rect b="b" l="l" r="r" t="t"/>
                    <a:pathLst>
                      <a:path extrusionOk="0" h="59531" w="89344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FFD7F7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3"/>
                  <p:cNvSpPr/>
                  <p:nvPr/>
                </p:nvSpPr>
                <p:spPr>
                  <a:xfrm>
                    <a:off x="4338637" y="1821655"/>
                    <a:ext cx="29717" cy="59531"/>
                  </a:xfrm>
                  <a:custGeom>
                    <a:rect b="b" l="l" r="r" t="t"/>
                    <a:pathLst>
                      <a:path extrusionOk="0" h="59531" w="29717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3"/>
                  <p:cNvSpPr/>
                  <p:nvPr/>
                </p:nvSpPr>
                <p:spPr>
                  <a:xfrm>
                    <a:off x="5320855" y="1702593"/>
                    <a:ext cx="59531" cy="29717"/>
                  </a:xfrm>
                  <a:custGeom>
                    <a:rect b="b" l="l" r="r" t="t"/>
                    <a:pathLst>
                      <a:path extrusionOk="0" h="29717" w="59531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3"/>
                  <p:cNvSpPr/>
                  <p:nvPr/>
                </p:nvSpPr>
                <p:spPr>
                  <a:xfrm>
                    <a:off x="5350668" y="1791842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" name="Google Shape;520;p23"/>
                  <p:cNvSpPr/>
                  <p:nvPr/>
                </p:nvSpPr>
                <p:spPr>
                  <a:xfrm>
                    <a:off x="5320855" y="1762124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DD58D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" name="Google Shape;521;p23"/>
                  <p:cNvSpPr/>
                  <p:nvPr/>
                </p:nvSpPr>
                <p:spPr>
                  <a:xfrm>
                    <a:off x="5380482" y="1732406"/>
                    <a:ext cx="29718" cy="59531"/>
                  </a:xfrm>
                  <a:custGeom>
                    <a:rect b="b" l="l" r="r" t="t"/>
                    <a:pathLst>
                      <a:path extrusionOk="0" h="59531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3"/>
                  <p:cNvSpPr/>
                  <p:nvPr/>
                </p:nvSpPr>
                <p:spPr>
                  <a:xfrm>
                    <a:off x="5291137" y="1821655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3"/>
                  <p:cNvSpPr/>
                  <p:nvPr/>
                </p:nvSpPr>
                <p:spPr>
                  <a:xfrm>
                    <a:off x="5320855" y="1732406"/>
                    <a:ext cx="59626" cy="59435"/>
                  </a:xfrm>
                  <a:custGeom>
                    <a:rect b="b" l="l" r="r" t="t"/>
                    <a:pathLst>
                      <a:path extrusionOk="0" h="59435" w="59626">
                        <a:moveTo>
                          <a:pt x="59627" y="0"/>
                        </a:moveTo>
                        <a:lnTo>
                          <a:pt x="59627" y="59436"/>
                        </a:lnTo>
                        <a:lnTo>
                          <a:pt x="29813" y="59436"/>
                        </a:lnTo>
                        <a:lnTo>
                          <a:pt x="29813" y="29718"/>
                        </a:lnTo>
                        <a:lnTo>
                          <a:pt x="0" y="29718"/>
                        </a:lnTo>
                        <a:lnTo>
                          <a:pt x="0" y="0"/>
                        </a:lnTo>
                        <a:lnTo>
                          <a:pt x="59627" y="0"/>
                        </a:lnTo>
                        <a:close/>
                      </a:path>
                    </a:pathLst>
                  </a:custGeom>
                  <a:solidFill>
                    <a:srgbClr val="FFD7F7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3"/>
                  <p:cNvSpPr/>
                  <p:nvPr/>
                </p:nvSpPr>
                <p:spPr>
                  <a:xfrm>
                    <a:off x="5291137" y="1732406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3"/>
                  <p:cNvSpPr/>
                  <p:nvPr/>
                </p:nvSpPr>
                <p:spPr>
                  <a:xfrm>
                    <a:off x="5320855" y="1791842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3"/>
                  <p:cNvSpPr/>
                  <p:nvPr/>
                </p:nvSpPr>
                <p:spPr>
                  <a:xfrm>
                    <a:off x="4785169" y="1881187"/>
                    <a:ext cx="238125" cy="29717"/>
                  </a:xfrm>
                  <a:custGeom>
                    <a:rect b="b" l="l" r="r" t="t"/>
                    <a:pathLst>
                      <a:path extrusionOk="0" h="29717" w="238125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F990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" name="Google Shape;527;p23"/>
                  <p:cNvSpPr/>
                  <p:nvPr/>
                </p:nvSpPr>
                <p:spPr>
                  <a:xfrm>
                    <a:off x="5023294" y="1851469"/>
                    <a:ext cx="267843" cy="29717"/>
                  </a:xfrm>
                  <a:custGeom>
                    <a:rect b="b" l="l" r="r" t="t"/>
                    <a:pathLst>
                      <a:path extrusionOk="0" h="29717" w="267843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F990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8" name="Google Shape;528;p23"/>
                  <p:cNvSpPr/>
                  <p:nvPr/>
                </p:nvSpPr>
                <p:spPr>
                  <a:xfrm>
                    <a:off x="4606480" y="2029967"/>
                    <a:ext cx="208406" cy="29718"/>
                  </a:xfrm>
                  <a:custGeom>
                    <a:rect b="b" l="l" r="r" t="t"/>
                    <a:pathLst>
                      <a:path extrusionOk="0" h="29718" w="208406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3"/>
                  <p:cNvSpPr/>
                  <p:nvPr/>
                </p:nvSpPr>
                <p:spPr>
                  <a:xfrm>
                    <a:off x="4814887" y="2000249"/>
                    <a:ext cx="178593" cy="29718"/>
                  </a:xfrm>
                  <a:custGeom>
                    <a:rect b="b" l="l" r="r" t="t"/>
                    <a:pathLst>
                      <a:path extrusionOk="0" h="29718" w="178593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3"/>
                  <p:cNvSpPr/>
                  <p:nvPr/>
                </p:nvSpPr>
                <p:spPr>
                  <a:xfrm>
                    <a:off x="4993481" y="1970531"/>
                    <a:ext cx="208406" cy="29717"/>
                  </a:xfrm>
                  <a:custGeom>
                    <a:rect b="b" l="l" r="r" t="t"/>
                    <a:pathLst>
                      <a:path extrusionOk="0" h="29717" w="208406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3"/>
                  <p:cNvSpPr/>
                  <p:nvPr/>
                </p:nvSpPr>
                <p:spPr>
                  <a:xfrm>
                    <a:off x="4636293" y="2149030"/>
                    <a:ext cx="208406" cy="29718"/>
                  </a:xfrm>
                  <a:custGeom>
                    <a:rect b="b" l="l" r="r" t="t"/>
                    <a:pathLst>
                      <a:path extrusionOk="0" h="29718" w="208406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3"/>
                  <p:cNvSpPr/>
                  <p:nvPr/>
                </p:nvSpPr>
                <p:spPr>
                  <a:xfrm>
                    <a:off x="4844605" y="2119312"/>
                    <a:ext cx="178593" cy="29718"/>
                  </a:xfrm>
                  <a:custGeom>
                    <a:rect b="b" l="l" r="r" t="t"/>
                    <a:pathLst>
                      <a:path extrusionOk="0" h="29718" w="178593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3"/>
                  <p:cNvSpPr/>
                  <p:nvPr/>
                </p:nvSpPr>
                <p:spPr>
                  <a:xfrm>
                    <a:off x="5023294" y="2089594"/>
                    <a:ext cx="208406" cy="29718"/>
                  </a:xfrm>
                  <a:custGeom>
                    <a:rect b="b" l="l" r="r" t="t"/>
                    <a:pathLst>
                      <a:path extrusionOk="0" h="29718" w="208406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" name="Google Shape;534;p23"/>
                  <p:cNvSpPr/>
                  <p:nvPr/>
                </p:nvSpPr>
                <p:spPr>
                  <a:xfrm>
                    <a:off x="4695825" y="2268092"/>
                    <a:ext cx="208406" cy="29718"/>
                  </a:xfrm>
                  <a:custGeom>
                    <a:rect b="b" l="l" r="r" t="t"/>
                    <a:pathLst>
                      <a:path extrusionOk="0" h="29718" w="208406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" name="Google Shape;535;p23"/>
                  <p:cNvSpPr/>
                  <p:nvPr/>
                </p:nvSpPr>
                <p:spPr>
                  <a:xfrm>
                    <a:off x="4904232" y="2238374"/>
                    <a:ext cx="178593" cy="29718"/>
                  </a:xfrm>
                  <a:custGeom>
                    <a:rect b="b" l="l" r="r" t="t"/>
                    <a:pathLst>
                      <a:path extrusionOk="0" h="29718" w="178593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3"/>
                  <p:cNvSpPr/>
                  <p:nvPr/>
                </p:nvSpPr>
                <p:spPr>
                  <a:xfrm>
                    <a:off x="5082730" y="2208656"/>
                    <a:ext cx="208406" cy="29718"/>
                  </a:xfrm>
                  <a:custGeom>
                    <a:rect b="b" l="l" r="r" t="t"/>
                    <a:pathLst>
                      <a:path extrusionOk="0" h="29718" w="208406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3"/>
                  <p:cNvSpPr/>
                  <p:nvPr/>
                </p:nvSpPr>
                <p:spPr>
                  <a:xfrm>
                    <a:off x="4755356" y="2387155"/>
                    <a:ext cx="208406" cy="29718"/>
                  </a:xfrm>
                  <a:custGeom>
                    <a:rect b="b" l="l" r="r" t="t"/>
                    <a:pathLst>
                      <a:path extrusionOk="0" h="29718" w="208406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3"/>
                  <p:cNvSpPr/>
                  <p:nvPr/>
                </p:nvSpPr>
                <p:spPr>
                  <a:xfrm>
                    <a:off x="4963668" y="2357437"/>
                    <a:ext cx="178593" cy="29718"/>
                  </a:xfrm>
                  <a:custGeom>
                    <a:rect b="b" l="l" r="r" t="t"/>
                    <a:pathLst>
                      <a:path extrusionOk="0" h="29718" w="178593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3"/>
                  <p:cNvSpPr/>
                  <p:nvPr/>
                </p:nvSpPr>
                <p:spPr>
                  <a:xfrm>
                    <a:off x="5142357" y="2327719"/>
                    <a:ext cx="208406" cy="29718"/>
                  </a:xfrm>
                  <a:custGeom>
                    <a:rect b="b" l="l" r="r" t="t"/>
                    <a:pathLst>
                      <a:path extrusionOk="0" h="29718" w="208406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3"/>
                  <p:cNvSpPr/>
                  <p:nvPr/>
                </p:nvSpPr>
                <p:spPr>
                  <a:xfrm>
                    <a:off x="4785169" y="2506217"/>
                    <a:ext cx="208406" cy="29718"/>
                  </a:xfrm>
                  <a:custGeom>
                    <a:rect b="b" l="l" r="r" t="t"/>
                    <a:pathLst>
                      <a:path extrusionOk="0" h="29718" w="208406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" name="Google Shape;541;p23"/>
                  <p:cNvSpPr/>
                  <p:nvPr/>
                </p:nvSpPr>
                <p:spPr>
                  <a:xfrm>
                    <a:off x="4993481" y="2476499"/>
                    <a:ext cx="178593" cy="29718"/>
                  </a:xfrm>
                  <a:custGeom>
                    <a:rect b="b" l="l" r="r" t="t"/>
                    <a:pathLst>
                      <a:path extrusionOk="0" h="29718" w="178593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" name="Google Shape;542;p23"/>
                  <p:cNvSpPr/>
                  <p:nvPr/>
                </p:nvSpPr>
                <p:spPr>
                  <a:xfrm>
                    <a:off x="5172075" y="2446781"/>
                    <a:ext cx="208406" cy="29718"/>
                  </a:xfrm>
                  <a:custGeom>
                    <a:rect b="b" l="l" r="r" t="t"/>
                    <a:pathLst>
                      <a:path extrusionOk="0" h="29718" w="208406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3"/>
                  <p:cNvSpPr/>
                  <p:nvPr/>
                </p:nvSpPr>
                <p:spPr>
                  <a:xfrm>
                    <a:off x="4755356" y="2625280"/>
                    <a:ext cx="208406" cy="29718"/>
                  </a:xfrm>
                  <a:custGeom>
                    <a:rect b="b" l="l" r="r" t="t"/>
                    <a:pathLst>
                      <a:path extrusionOk="0" h="29718" w="208406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3"/>
                  <p:cNvSpPr/>
                  <p:nvPr/>
                </p:nvSpPr>
                <p:spPr>
                  <a:xfrm>
                    <a:off x="5142357" y="2565844"/>
                    <a:ext cx="208406" cy="29718"/>
                  </a:xfrm>
                  <a:custGeom>
                    <a:rect b="b" l="l" r="r" t="t"/>
                    <a:pathLst>
                      <a:path extrusionOk="0" h="29718" w="208406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3"/>
                  <p:cNvSpPr/>
                  <p:nvPr/>
                </p:nvSpPr>
                <p:spPr>
                  <a:xfrm>
                    <a:off x="4725543" y="2744342"/>
                    <a:ext cx="208406" cy="29718"/>
                  </a:xfrm>
                  <a:custGeom>
                    <a:rect b="b" l="l" r="r" t="t"/>
                    <a:pathLst>
                      <a:path extrusionOk="0" h="29718" w="208406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3"/>
                  <p:cNvSpPr/>
                  <p:nvPr/>
                </p:nvSpPr>
                <p:spPr>
                  <a:xfrm>
                    <a:off x="4933950" y="2714624"/>
                    <a:ext cx="178593" cy="29718"/>
                  </a:xfrm>
                  <a:custGeom>
                    <a:rect b="b" l="l" r="r" t="t"/>
                    <a:pathLst>
                      <a:path extrusionOk="0" h="29718" w="178593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3"/>
                  <p:cNvSpPr/>
                  <p:nvPr/>
                </p:nvSpPr>
                <p:spPr>
                  <a:xfrm>
                    <a:off x="4547235" y="1881187"/>
                    <a:ext cx="892682" cy="952500"/>
                  </a:xfrm>
                  <a:custGeom>
                    <a:rect b="b" l="l" r="r" t="t"/>
                    <a:pathLst>
                      <a:path extrusionOk="0" h="952500" w="892682">
                        <a:moveTo>
                          <a:pt x="862965" y="565595"/>
                        </a:moveTo>
                        <a:lnTo>
                          <a:pt x="862965" y="446532"/>
                        </a:lnTo>
                        <a:lnTo>
                          <a:pt x="833247" y="446532"/>
                        </a:lnTo>
                        <a:lnTo>
                          <a:pt x="833247" y="357188"/>
                        </a:lnTo>
                        <a:lnTo>
                          <a:pt x="803529" y="357188"/>
                        </a:lnTo>
                        <a:lnTo>
                          <a:pt x="803529" y="327469"/>
                        </a:lnTo>
                        <a:lnTo>
                          <a:pt x="773811" y="327469"/>
                        </a:lnTo>
                        <a:lnTo>
                          <a:pt x="773811" y="238125"/>
                        </a:lnTo>
                        <a:lnTo>
                          <a:pt x="744093" y="238125"/>
                        </a:lnTo>
                        <a:lnTo>
                          <a:pt x="744093" y="119063"/>
                        </a:lnTo>
                        <a:lnTo>
                          <a:pt x="714375" y="119063"/>
                        </a:lnTo>
                        <a:lnTo>
                          <a:pt x="714375" y="0"/>
                        </a:lnTo>
                        <a:lnTo>
                          <a:pt x="476250" y="0"/>
                        </a:lnTo>
                        <a:lnTo>
                          <a:pt x="476250" y="29718"/>
                        </a:lnTo>
                        <a:lnTo>
                          <a:pt x="238125" y="29718"/>
                        </a:lnTo>
                        <a:lnTo>
                          <a:pt x="238125" y="59436"/>
                        </a:lnTo>
                        <a:lnTo>
                          <a:pt x="0" y="59436"/>
                        </a:lnTo>
                        <a:lnTo>
                          <a:pt x="0" y="178498"/>
                        </a:lnTo>
                        <a:lnTo>
                          <a:pt x="29718" y="178498"/>
                        </a:lnTo>
                        <a:lnTo>
                          <a:pt x="29718" y="297561"/>
                        </a:lnTo>
                        <a:lnTo>
                          <a:pt x="59436" y="297561"/>
                        </a:lnTo>
                        <a:lnTo>
                          <a:pt x="59436" y="386906"/>
                        </a:lnTo>
                        <a:lnTo>
                          <a:pt x="89154" y="386906"/>
                        </a:lnTo>
                        <a:lnTo>
                          <a:pt x="89154" y="416623"/>
                        </a:lnTo>
                        <a:lnTo>
                          <a:pt x="118872" y="416623"/>
                        </a:lnTo>
                        <a:lnTo>
                          <a:pt x="118872" y="505968"/>
                        </a:lnTo>
                        <a:lnTo>
                          <a:pt x="148590" y="505968"/>
                        </a:lnTo>
                        <a:lnTo>
                          <a:pt x="148590" y="595313"/>
                        </a:lnTo>
                        <a:lnTo>
                          <a:pt x="178308" y="595313"/>
                        </a:lnTo>
                        <a:lnTo>
                          <a:pt x="178308" y="744093"/>
                        </a:lnTo>
                        <a:lnTo>
                          <a:pt x="148590" y="744093"/>
                        </a:lnTo>
                        <a:lnTo>
                          <a:pt x="148590" y="833438"/>
                        </a:lnTo>
                        <a:lnTo>
                          <a:pt x="118872" y="833438"/>
                        </a:lnTo>
                        <a:lnTo>
                          <a:pt x="118872" y="922782"/>
                        </a:lnTo>
                        <a:lnTo>
                          <a:pt x="89154" y="922782"/>
                        </a:lnTo>
                        <a:lnTo>
                          <a:pt x="89154" y="952500"/>
                        </a:lnTo>
                        <a:lnTo>
                          <a:pt x="327279" y="952500"/>
                        </a:lnTo>
                        <a:lnTo>
                          <a:pt x="327279" y="922782"/>
                        </a:lnTo>
                        <a:lnTo>
                          <a:pt x="565404" y="922782"/>
                        </a:lnTo>
                        <a:lnTo>
                          <a:pt x="565404" y="893064"/>
                        </a:lnTo>
                        <a:lnTo>
                          <a:pt x="803529" y="893064"/>
                        </a:lnTo>
                        <a:lnTo>
                          <a:pt x="803529" y="863346"/>
                        </a:lnTo>
                        <a:lnTo>
                          <a:pt x="833247" y="863346"/>
                        </a:lnTo>
                        <a:lnTo>
                          <a:pt x="833247" y="774001"/>
                        </a:lnTo>
                        <a:lnTo>
                          <a:pt x="862965" y="774001"/>
                        </a:lnTo>
                        <a:lnTo>
                          <a:pt x="862965" y="684657"/>
                        </a:lnTo>
                        <a:lnTo>
                          <a:pt x="892683" y="684657"/>
                        </a:lnTo>
                        <a:lnTo>
                          <a:pt x="892683" y="565595"/>
                        </a:lnTo>
                        <a:lnTo>
                          <a:pt x="862965" y="565595"/>
                        </a:lnTo>
                        <a:close/>
                        <a:moveTo>
                          <a:pt x="803434" y="446532"/>
                        </a:moveTo>
                        <a:lnTo>
                          <a:pt x="803434" y="476250"/>
                        </a:lnTo>
                        <a:lnTo>
                          <a:pt x="595027" y="476250"/>
                        </a:lnTo>
                        <a:lnTo>
                          <a:pt x="595027" y="505968"/>
                        </a:lnTo>
                        <a:lnTo>
                          <a:pt x="416433" y="505968"/>
                        </a:lnTo>
                        <a:lnTo>
                          <a:pt x="416433" y="535686"/>
                        </a:lnTo>
                        <a:lnTo>
                          <a:pt x="208026" y="535686"/>
                        </a:lnTo>
                        <a:lnTo>
                          <a:pt x="208026" y="505968"/>
                        </a:lnTo>
                        <a:lnTo>
                          <a:pt x="416433" y="505968"/>
                        </a:lnTo>
                        <a:lnTo>
                          <a:pt x="416433" y="476250"/>
                        </a:lnTo>
                        <a:lnTo>
                          <a:pt x="595027" y="476250"/>
                        </a:lnTo>
                        <a:lnTo>
                          <a:pt x="595027" y="446532"/>
                        </a:lnTo>
                        <a:lnTo>
                          <a:pt x="803434" y="446532"/>
                        </a:lnTo>
                        <a:close/>
                        <a:moveTo>
                          <a:pt x="59341" y="178689"/>
                        </a:moveTo>
                        <a:lnTo>
                          <a:pt x="59341" y="148971"/>
                        </a:lnTo>
                        <a:lnTo>
                          <a:pt x="267748" y="148971"/>
                        </a:lnTo>
                        <a:lnTo>
                          <a:pt x="267748" y="119253"/>
                        </a:lnTo>
                        <a:lnTo>
                          <a:pt x="446342" y="119253"/>
                        </a:lnTo>
                        <a:lnTo>
                          <a:pt x="446342" y="89535"/>
                        </a:lnTo>
                        <a:lnTo>
                          <a:pt x="654749" y="89535"/>
                        </a:lnTo>
                        <a:lnTo>
                          <a:pt x="654749" y="119253"/>
                        </a:lnTo>
                        <a:lnTo>
                          <a:pt x="446342" y="119253"/>
                        </a:lnTo>
                        <a:lnTo>
                          <a:pt x="446342" y="148971"/>
                        </a:lnTo>
                        <a:lnTo>
                          <a:pt x="267748" y="148971"/>
                        </a:lnTo>
                        <a:lnTo>
                          <a:pt x="267748" y="178689"/>
                        </a:lnTo>
                        <a:lnTo>
                          <a:pt x="59341" y="178689"/>
                        </a:lnTo>
                        <a:close/>
                        <a:moveTo>
                          <a:pt x="89059" y="297752"/>
                        </a:moveTo>
                        <a:lnTo>
                          <a:pt x="89059" y="268034"/>
                        </a:lnTo>
                        <a:lnTo>
                          <a:pt x="297466" y="268034"/>
                        </a:lnTo>
                        <a:lnTo>
                          <a:pt x="297466" y="238315"/>
                        </a:lnTo>
                        <a:lnTo>
                          <a:pt x="476059" y="238315"/>
                        </a:lnTo>
                        <a:lnTo>
                          <a:pt x="476059" y="208598"/>
                        </a:lnTo>
                        <a:lnTo>
                          <a:pt x="684466" y="208598"/>
                        </a:lnTo>
                        <a:lnTo>
                          <a:pt x="684466" y="238315"/>
                        </a:lnTo>
                        <a:lnTo>
                          <a:pt x="476059" y="238315"/>
                        </a:lnTo>
                        <a:lnTo>
                          <a:pt x="476059" y="268034"/>
                        </a:lnTo>
                        <a:lnTo>
                          <a:pt x="297466" y="268034"/>
                        </a:lnTo>
                        <a:lnTo>
                          <a:pt x="297466" y="297752"/>
                        </a:lnTo>
                        <a:lnTo>
                          <a:pt x="89059" y="297752"/>
                        </a:lnTo>
                        <a:close/>
                        <a:moveTo>
                          <a:pt x="148590" y="416814"/>
                        </a:moveTo>
                        <a:lnTo>
                          <a:pt x="148590" y="387096"/>
                        </a:lnTo>
                        <a:lnTo>
                          <a:pt x="356997" y="387096"/>
                        </a:lnTo>
                        <a:lnTo>
                          <a:pt x="356997" y="357378"/>
                        </a:lnTo>
                        <a:lnTo>
                          <a:pt x="535591" y="357378"/>
                        </a:lnTo>
                        <a:lnTo>
                          <a:pt x="535591" y="327660"/>
                        </a:lnTo>
                        <a:lnTo>
                          <a:pt x="743998" y="327660"/>
                        </a:lnTo>
                        <a:lnTo>
                          <a:pt x="743998" y="357378"/>
                        </a:lnTo>
                        <a:lnTo>
                          <a:pt x="535591" y="357378"/>
                        </a:lnTo>
                        <a:lnTo>
                          <a:pt x="535591" y="387096"/>
                        </a:lnTo>
                        <a:lnTo>
                          <a:pt x="356997" y="387096"/>
                        </a:lnTo>
                        <a:lnTo>
                          <a:pt x="356997" y="416814"/>
                        </a:lnTo>
                        <a:lnTo>
                          <a:pt x="148590" y="416814"/>
                        </a:lnTo>
                        <a:close/>
                        <a:moveTo>
                          <a:pt x="773620" y="833533"/>
                        </a:moveTo>
                        <a:lnTo>
                          <a:pt x="565213" y="833533"/>
                        </a:lnTo>
                        <a:lnTo>
                          <a:pt x="565213" y="863251"/>
                        </a:lnTo>
                        <a:lnTo>
                          <a:pt x="386620" y="863251"/>
                        </a:lnTo>
                        <a:lnTo>
                          <a:pt x="386620" y="892969"/>
                        </a:lnTo>
                        <a:lnTo>
                          <a:pt x="178213" y="892969"/>
                        </a:lnTo>
                        <a:lnTo>
                          <a:pt x="178213" y="863251"/>
                        </a:lnTo>
                        <a:lnTo>
                          <a:pt x="386620" y="863251"/>
                        </a:lnTo>
                        <a:lnTo>
                          <a:pt x="386620" y="833533"/>
                        </a:lnTo>
                        <a:lnTo>
                          <a:pt x="565213" y="833533"/>
                        </a:lnTo>
                        <a:lnTo>
                          <a:pt x="565213" y="803815"/>
                        </a:lnTo>
                        <a:lnTo>
                          <a:pt x="773620" y="803815"/>
                        </a:lnTo>
                        <a:lnTo>
                          <a:pt x="773620" y="833533"/>
                        </a:lnTo>
                        <a:close/>
                        <a:moveTo>
                          <a:pt x="803339" y="714470"/>
                        </a:moveTo>
                        <a:lnTo>
                          <a:pt x="594932" y="714470"/>
                        </a:lnTo>
                        <a:lnTo>
                          <a:pt x="594932" y="744188"/>
                        </a:lnTo>
                        <a:lnTo>
                          <a:pt x="416338" y="744188"/>
                        </a:lnTo>
                        <a:lnTo>
                          <a:pt x="416338" y="773906"/>
                        </a:lnTo>
                        <a:lnTo>
                          <a:pt x="207931" y="773906"/>
                        </a:lnTo>
                        <a:lnTo>
                          <a:pt x="207931" y="744188"/>
                        </a:lnTo>
                        <a:lnTo>
                          <a:pt x="416338" y="744188"/>
                        </a:lnTo>
                        <a:lnTo>
                          <a:pt x="416338" y="714470"/>
                        </a:lnTo>
                        <a:lnTo>
                          <a:pt x="594932" y="714470"/>
                        </a:lnTo>
                        <a:lnTo>
                          <a:pt x="594932" y="684752"/>
                        </a:lnTo>
                        <a:lnTo>
                          <a:pt x="803339" y="684752"/>
                        </a:lnTo>
                        <a:lnTo>
                          <a:pt x="803339" y="714470"/>
                        </a:lnTo>
                        <a:close/>
                        <a:moveTo>
                          <a:pt x="833057" y="595408"/>
                        </a:moveTo>
                        <a:lnTo>
                          <a:pt x="624650" y="595408"/>
                        </a:lnTo>
                        <a:lnTo>
                          <a:pt x="624650" y="625126"/>
                        </a:lnTo>
                        <a:lnTo>
                          <a:pt x="446056" y="625126"/>
                        </a:lnTo>
                        <a:lnTo>
                          <a:pt x="446056" y="654844"/>
                        </a:lnTo>
                        <a:lnTo>
                          <a:pt x="237649" y="654844"/>
                        </a:lnTo>
                        <a:lnTo>
                          <a:pt x="237649" y="625126"/>
                        </a:lnTo>
                        <a:lnTo>
                          <a:pt x="446056" y="625126"/>
                        </a:lnTo>
                        <a:lnTo>
                          <a:pt x="446056" y="595408"/>
                        </a:lnTo>
                        <a:lnTo>
                          <a:pt x="624650" y="595408"/>
                        </a:lnTo>
                        <a:lnTo>
                          <a:pt x="624650" y="565690"/>
                        </a:lnTo>
                        <a:lnTo>
                          <a:pt x="833057" y="565690"/>
                        </a:lnTo>
                        <a:lnTo>
                          <a:pt x="833057" y="595408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8" name="Google Shape;548;p23"/>
                  <p:cNvSpPr/>
                  <p:nvPr/>
                </p:nvSpPr>
                <p:spPr>
                  <a:xfrm>
                    <a:off x="5112543" y="2684906"/>
                    <a:ext cx="208406" cy="29718"/>
                  </a:xfrm>
                  <a:custGeom>
                    <a:rect b="b" l="l" r="r" t="t"/>
                    <a:pathLst>
                      <a:path extrusionOk="0" h="29718" w="208406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9" name="Google Shape;549;p23"/>
                  <p:cNvSpPr/>
                  <p:nvPr/>
                </p:nvSpPr>
                <p:spPr>
                  <a:xfrm>
                    <a:off x="4487418" y="1762124"/>
                    <a:ext cx="297656" cy="29717"/>
                  </a:xfrm>
                  <a:custGeom>
                    <a:rect b="b" l="l" r="r" t="t"/>
                    <a:pathLst>
                      <a:path extrusionOk="0" h="29717" w="297656">
                        <a:moveTo>
                          <a:pt x="0" y="0"/>
                        </a:moveTo>
                        <a:lnTo>
                          <a:pt x="297656" y="0"/>
                        </a:lnTo>
                        <a:lnTo>
                          <a:pt x="297656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3"/>
                  <p:cNvSpPr/>
                  <p:nvPr/>
                </p:nvSpPr>
                <p:spPr>
                  <a:xfrm>
                    <a:off x="4785169" y="1732406"/>
                    <a:ext cx="238125" cy="29717"/>
                  </a:xfrm>
                  <a:custGeom>
                    <a:rect b="b" l="l" r="r" t="t"/>
                    <a:pathLst>
                      <a:path extrusionOk="0" h="29717" w="238125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3"/>
                  <p:cNvSpPr/>
                  <p:nvPr/>
                </p:nvSpPr>
                <p:spPr>
                  <a:xfrm>
                    <a:off x="4517231" y="1732406"/>
                    <a:ext cx="803624" cy="178498"/>
                  </a:xfrm>
                  <a:custGeom>
                    <a:rect b="b" l="l" r="r" t="t"/>
                    <a:pathLst>
                      <a:path extrusionOk="0" h="178498" w="803624">
                        <a:moveTo>
                          <a:pt x="803624" y="29718"/>
                        </a:moveTo>
                        <a:lnTo>
                          <a:pt x="803624" y="89249"/>
                        </a:lnTo>
                        <a:lnTo>
                          <a:pt x="773906" y="89249"/>
                        </a:lnTo>
                        <a:lnTo>
                          <a:pt x="773906" y="119063"/>
                        </a:lnTo>
                        <a:lnTo>
                          <a:pt x="506063" y="119063"/>
                        </a:lnTo>
                        <a:lnTo>
                          <a:pt x="506063" y="148780"/>
                        </a:lnTo>
                        <a:lnTo>
                          <a:pt x="267938" y="148780"/>
                        </a:lnTo>
                        <a:lnTo>
                          <a:pt x="267938" y="178498"/>
                        </a:lnTo>
                        <a:lnTo>
                          <a:pt x="0" y="178498"/>
                        </a:lnTo>
                        <a:lnTo>
                          <a:pt x="0" y="148780"/>
                        </a:lnTo>
                        <a:lnTo>
                          <a:pt x="29813" y="148780"/>
                        </a:lnTo>
                        <a:lnTo>
                          <a:pt x="29813" y="89249"/>
                        </a:lnTo>
                        <a:lnTo>
                          <a:pt x="0" y="89249"/>
                        </a:lnTo>
                        <a:lnTo>
                          <a:pt x="0" y="59436"/>
                        </a:lnTo>
                        <a:lnTo>
                          <a:pt x="267938" y="59436"/>
                        </a:lnTo>
                        <a:lnTo>
                          <a:pt x="267938" y="29718"/>
                        </a:lnTo>
                        <a:lnTo>
                          <a:pt x="506063" y="29718"/>
                        </a:lnTo>
                        <a:lnTo>
                          <a:pt x="506063" y="0"/>
                        </a:lnTo>
                        <a:lnTo>
                          <a:pt x="773906" y="0"/>
                        </a:lnTo>
                        <a:lnTo>
                          <a:pt x="773906" y="29718"/>
                        </a:lnTo>
                        <a:lnTo>
                          <a:pt x="803624" y="29718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3"/>
                  <p:cNvSpPr/>
                  <p:nvPr/>
                </p:nvSpPr>
                <p:spPr>
                  <a:xfrm>
                    <a:off x="5023294" y="1702593"/>
                    <a:ext cx="267843" cy="29717"/>
                  </a:xfrm>
                  <a:custGeom>
                    <a:rect b="b" l="l" r="r" t="t"/>
                    <a:pathLst>
                      <a:path extrusionOk="0" h="29717" w="267843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3"/>
                  <p:cNvSpPr/>
                  <p:nvPr/>
                </p:nvSpPr>
                <p:spPr>
                  <a:xfrm>
                    <a:off x="4457700" y="1791842"/>
                    <a:ext cx="29717" cy="29717"/>
                  </a:xfrm>
                  <a:custGeom>
                    <a:rect b="b" l="l" r="r" t="t"/>
                    <a:pathLst>
                      <a:path extrusionOk="0" h="29717" w="29717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3"/>
                  <p:cNvSpPr/>
                  <p:nvPr/>
                </p:nvSpPr>
                <p:spPr>
                  <a:xfrm>
                    <a:off x="4457700" y="1762124"/>
                    <a:ext cx="29717" cy="29717"/>
                  </a:xfrm>
                  <a:custGeom>
                    <a:rect b="b" l="l" r="r" t="t"/>
                    <a:pathLst>
                      <a:path extrusionOk="0" h="29717" w="29717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5" name="Google Shape;555;p23"/>
                  <p:cNvSpPr/>
                  <p:nvPr/>
                </p:nvSpPr>
                <p:spPr>
                  <a:xfrm>
                    <a:off x="4963668" y="2595562"/>
                    <a:ext cx="178593" cy="29718"/>
                  </a:xfrm>
                  <a:custGeom>
                    <a:rect b="b" l="l" r="r" t="t"/>
                    <a:pathLst>
                      <a:path extrusionOk="0" h="29718" w="178593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6" name="Google Shape;556;p23"/>
                  <p:cNvSpPr/>
                  <p:nvPr/>
                </p:nvSpPr>
                <p:spPr>
                  <a:xfrm>
                    <a:off x="4517231" y="1910905"/>
                    <a:ext cx="29717" cy="148780"/>
                  </a:xfrm>
                  <a:custGeom>
                    <a:rect b="b" l="l" r="r" t="t"/>
                    <a:pathLst>
                      <a:path extrusionOk="0" h="148780" w="29717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7" name="Google Shape;557;p23"/>
                  <p:cNvSpPr/>
                  <p:nvPr/>
                </p:nvSpPr>
                <p:spPr>
                  <a:xfrm>
                    <a:off x="5261419" y="1851469"/>
                    <a:ext cx="29718" cy="148780"/>
                  </a:xfrm>
                  <a:custGeom>
                    <a:rect b="b" l="l" r="r" t="t"/>
                    <a:pathLst>
                      <a:path extrusionOk="0" h="148780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1"/>
                        </a:lnTo>
                        <a:lnTo>
                          <a:pt x="0" y="148781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8" name="Google Shape;558;p23"/>
                  <p:cNvSpPr/>
                  <p:nvPr/>
                </p:nvSpPr>
                <p:spPr>
                  <a:xfrm>
                    <a:off x="4368355" y="1851469"/>
                    <a:ext cx="89344" cy="29717"/>
                  </a:xfrm>
                  <a:custGeom>
                    <a:rect b="b" l="l" r="r" t="t"/>
                    <a:pathLst>
                      <a:path extrusionOk="0" h="29717" w="89344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59" name="Google Shape;559;p23"/>
                <p:cNvSpPr/>
                <p:nvPr/>
              </p:nvSpPr>
              <p:spPr>
                <a:xfrm>
                  <a:off x="4636293" y="280396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23"/>
                <p:cNvSpPr/>
                <p:nvPr/>
              </p:nvSpPr>
              <p:spPr>
                <a:xfrm>
                  <a:off x="5350668" y="2684906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23"/>
                <p:cNvSpPr/>
                <p:nvPr/>
              </p:nvSpPr>
              <p:spPr>
                <a:xfrm>
                  <a:off x="4695825" y="2625280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23"/>
                <p:cNvSpPr/>
                <p:nvPr/>
              </p:nvSpPr>
              <p:spPr>
                <a:xfrm>
                  <a:off x="5380482" y="2595562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23"/>
                <p:cNvSpPr/>
                <p:nvPr/>
              </p:nvSpPr>
              <p:spPr>
                <a:xfrm>
                  <a:off x="5410200" y="2446781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23"/>
                <p:cNvSpPr/>
                <p:nvPr/>
              </p:nvSpPr>
              <p:spPr>
                <a:xfrm>
                  <a:off x="5380482" y="2327719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23"/>
                <p:cNvSpPr/>
                <p:nvPr/>
              </p:nvSpPr>
              <p:spPr>
                <a:xfrm>
                  <a:off x="4695825" y="2803969"/>
                  <a:ext cx="178593" cy="29718"/>
                </a:xfrm>
                <a:custGeom>
                  <a:rect b="b" l="l" r="r" t="t"/>
                  <a:pathLst>
                    <a:path extrusionOk="0" h="29718" w="178593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23"/>
                <p:cNvSpPr/>
                <p:nvPr/>
              </p:nvSpPr>
              <p:spPr>
                <a:xfrm>
                  <a:off x="4547044" y="1940718"/>
                  <a:ext cx="238124" cy="29717"/>
                </a:xfrm>
                <a:custGeom>
                  <a:rect b="b" l="l" r="r" t="t"/>
                  <a:pathLst>
                    <a:path extrusionOk="0" h="29717" w="238124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23"/>
                <p:cNvSpPr/>
                <p:nvPr/>
              </p:nvSpPr>
              <p:spPr>
                <a:xfrm>
                  <a:off x="4785169" y="1910905"/>
                  <a:ext cx="238125" cy="29717"/>
                </a:xfrm>
                <a:custGeom>
                  <a:rect b="b" l="l" r="r" t="t"/>
                  <a:pathLst>
                    <a:path extrusionOk="0" h="29717" w="238125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23"/>
                <p:cNvSpPr/>
                <p:nvPr/>
              </p:nvSpPr>
              <p:spPr>
                <a:xfrm>
                  <a:off x="5023294" y="1881187"/>
                  <a:ext cx="238125" cy="29717"/>
                </a:xfrm>
                <a:custGeom>
                  <a:rect b="b" l="l" r="r" t="t"/>
                  <a:pathLst>
                    <a:path extrusionOk="0" h="29717" w="238125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23"/>
                <p:cNvSpPr/>
                <p:nvPr/>
              </p:nvSpPr>
              <p:spPr>
                <a:xfrm>
                  <a:off x="4814887" y="1940718"/>
                  <a:ext cx="89344" cy="29717"/>
                </a:xfrm>
                <a:custGeom>
                  <a:rect b="b" l="l" r="r" t="t"/>
                  <a:pathLst>
                    <a:path extrusionOk="0" h="29717" w="89344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23"/>
                <p:cNvSpPr/>
                <p:nvPr/>
              </p:nvSpPr>
              <p:spPr>
                <a:xfrm>
                  <a:off x="4695825" y="1970531"/>
                  <a:ext cx="89344" cy="29717"/>
                </a:xfrm>
                <a:custGeom>
                  <a:rect b="b" l="l" r="r" t="t"/>
                  <a:pathLst>
                    <a:path extrusionOk="0" h="29717" w="89344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23"/>
                <p:cNvSpPr/>
                <p:nvPr/>
              </p:nvSpPr>
              <p:spPr>
                <a:xfrm>
                  <a:off x="4547044" y="1970531"/>
                  <a:ext cx="59531" cy="29717"/>
                </a:xfrm>
                <a:custGeom>
                  <a:rect b="b" l="l" r="r" t="t"/>
                  <a:pathLst>
                    <a:path extrusionOk="0" h="29717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23"/>
                <p:cNvSpPr/>
                <p:nvPr/>
              </p:nvSpPr>
              <p:spPr>
                <a:xfrm>
                  <a:off x="4933950" y="1940718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23"/>
                <p:cNvSpPr/>
                <p:nvPr/>
              </p:nvSpPr>
              <p:spPr>
                <a:xfrm>
                  <a:off x="4636293" y="1970531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23"/>
                <p:cNvSpPr/>
                <p:nvPr/>
              </p:nvSpPr>
              <p:spPr>
                <a:xfrm>
                  <a:off x="5053012" y="1910905"/>
                  <a:ext cx="59531" cy="29717"/>
                </a:xfrm>
                <a:custGeom>
                  <a:rect b="b" l="l" r="r" t="t"/>
                  <a:pathLst>
                    <a:path extrusionOk="0" h="29717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23"/>
                <p:cNvSpPr/>
                <p:nvPr/>
              </p:nvSpPr>
              <p:spPr>
                <a:xfrm>
                  <a:off x="5142357" y="1910905"/>
                  <a:ext cx="59531" cy="29717"/>
                </a:xfrm>
                <a:custGeom>
                  <a:rect b="b" l="l" r="r" t="t"/>
                  <a:pathLst>
                    <a:path extrusionOk="0" h="29717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23"/>
                <p:cNvSpPr/>
                <p:nvPr/>
              </p:nvSpPr>
              <p:spPr>
                <a:xfrm>
                  <a:off x="5231606" y="1910905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23"/>
                <p:cNvSpPr/>
                <p:nvPr/>
              </p:nvSpPr>
              <p:spPr>
                <a:xfrm>
                  <a:off x="4963668" y="2774155"/>
                  <a:ext cx="148780" cy="29718"/>
                </a:xfrm>
                <a:custGeom>
                  <a:rect b="b" l="l" r="r" t="t"/>
                  <a:pathLst>
                    <a:path extrusionOk="0" h="29718" w="148780">
                      <a:moveTo>
                        <a:pt x="0" y="0"/>
                      </a:moveTo>
                      <a:lnTo>
                        <a:pt x="148781" y="0"/>
                      </a:lnTo>
                      <a:lnTo>
                        <a:pt x="148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23"/>
                <p:cNvSpPr/>
                <p:nvPr/>
              </p:nvSpPr>
              <p:spPr>
                <a:xfrm>
                  <a:off x="4844605" y="2774155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23"/>
                <p:cNvSpPr/>
                <p:nvPr/>
              </p:nvSpPr>
              <p:spPr>
                <a:xfrm>
                  <a:off x="5142357" y="2744342"/>
                  <a:ext cx="208406" cy="29718"/>
                </a:xfrm>
                <a:custGeom>
                  <a:rect b="b" l="l" r="r" t="t"/>
                  <a:pathLst>
                    <a:path extrusionOk="0" h="29718" w="208406">
                      <a:moveTo>
                        <a:pt x="0" y="0"/>
                      </a:moveTo>
                      <a:lnTo>
                        <a:pt x="208407" y="0"/>
                      </a:lnTo>
                      <a:lnTo>
                        <a:pt x="208407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23"/>
                <p:cNvSpPr/>
                <p:nvPr/>
              </p:nvSpPr>
              <p:spPr>
                <a:xfrm>
                  <a:off x="5231606" y="2744342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23"/>
                <p:cNvSpPr/>
                <p:nvPr/>
              </p:nvSpPr>
              <p:spPr>
                <a:xfrm>
                  <a:off x="5320855" y="274434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23"/>
                <p:cNvSpPr/>
                <p:nvPr/>
              </p:nvSpPr>
              <p:spPr>
                <a:xfrm>
                  <a:off x="5291137" y="2714624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23"/>
                <p:cNvSpPr/>
                <p:nvPr/>
              </p:nvSpPr>
              <p:spPr>
                <a:xfrm>
                  <a:off x="5053012" y="2774155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23"/>
                <p:cNvSpPr/>
                <p:nvPr/>
              </p:nvSpPr>
              <p:spPr>
                <a:xfrm>
                  <a:off x="4993481" y="2774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23"/>
                <p:cNvSpPr/>
                <p:nvPr/>
              </p:nvSpPr>
              <p:spPr>
                <a:xfrm>
                  <a:off x="4963668" y="280396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23"/>
                <p:cNvSpPr/>
                <p:nvPr/>
              </p:nvSpPr>
              <p:spPr>
                <a:xfrm>
                  <a:off x="4666107" y="283368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23"/>
                <p:cNvSpPr/>
                <p:nvPr/>
              </p:nvSpPr>
              <p:spPr>
                <a:xfrm>
                  <a:off x="4785169" y="2803969"/>
                  <a:ext cx="89344" cy="29718"/>
                </a:xfrm>
                <a:custGeom>
                  <a:rect b="b" l="l" r="r" t="t"/>
                  <a:pathLst>
                    <a:path extrusionOk="0" h="29718" w="89344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D58D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23"/>
                <p:cNvSpPr/>
                <p:nvPr/>
              </p:nvSpPr>
              <p:spPr>
                <a:xfrm>
                  <a:off x="4636293" y="280396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p23"/>
                <p:cNvSpPr/>
                <p:nvPr/>
              </p:nvSpPr>
              <p:spPr>
                <a:xfrm>
                  <a:off x="4666107" y="271462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8C079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23"/>
                <p:cNvSpPr/>
                <p:nvPr/>
              </p:nvSpPr>
              <p:spPr>
                <a:xfrm>
                  <a:off x="4666107" y="2714624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p23"/>
                <p:cNvSpPr/>
                <p:nvPr/>
              </p:nvSpPr>
              <p:spPr>
                <a:xfrm>
                  <a:off x="4636293" y="226809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592;p23"/>
                <p:cNvSpPr/>
                <p:nvPr/>
              </p:nvSpPr>
              <p:spPr>
                <a:xfrm>
                  <a:off x="4666107" y="235743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23"/>
                <p:cNvSpPr/>
                <p:nvPr/>
              </p:nvSpPr>
              <p:spPr>
                <a:xfrm>
                  <a:off x="4695825" y="2446781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23"/>
                <p:cNvSpPr/>
                <p:nvPr/>
              </p:nvSpPr>
              <p:spPr>
                <a:xfrm>
                  <a:off x="5380482" y="2416968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23"/>
                <p:cNvSpPr/>
                <p:nvPr/>
              </p:nvSpPr>
              <p:spPr>
                <a:xfrm>
                  <a:off x="4606480" y="223837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23"/>
                <p:cNvSpPr/>
                <p:nvPr/>
              </p:nvSpPr>
              <p:spPr>
                <a:xfrm>
                  <a:off x="5142357" y="1821655"/>
                  <a:ext cx="148780" cy="29717"/>
                </a:xfrm>
                <a:custGeom>
                  <a:rect b="b" l="l" r="r" t="t"/>
                  <a:pathLst>
                    <a:path extrusionOk="0" h="29717" w="148780">
                      <a:moveTo>
                        <a:pt x="0" y="0"/>
                      </a:moveTo>
                      <a:lnTo>
                        <a:pt x="148781" y="0"/>
                      </a:lnTo>
                      <a:lnTo>
                        <a:pt x="148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23"/>
                <p:cNvSpPr/>
                <p:nvPr/>
              </p:nvSpPr>
              <p:spPr>
                <a:xfrm>
                  <a:off x="5350668" y="1732406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23"/>
                <p:cNvSpPr/>
                <p:nvPr/>
              </p:nvSpPr>
              <p:spPr>
                <a:xfrm>
                  <a:off x="4695825" y="1881187"/>
                  <a:ext cx="89344" cy="29717"/>
                </a:xfrm>
                <a:custGeom>
                  <a:rect b="b" l="l" r="r" t="t"/>
                  <a:pathLst>
                    <a:path extrusionOk="0" h="29717" w="89344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23"/>
                <p:cNvSpPr/>
                <p:nvPr/>
              </p:nvSpPr>
              <p:spPr>
                <a:xfrm>
                  <a:off x="4517231" y="1881187"/>
                  <a:ext cx="89344" cy="29717"/>
                </a:xfrm>
                <a:custGeom>
                  <a:rect b="b" l="l" r="r" t="t"/>
                  <a:pathLst>
                    <a:path extrusionOk="0" h="29717" w="89344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p23"/>
                <p:cNvSpPr/>
                <p:nvPr/>
              </p:nvSpPr>
              <p:spPr>
                <a:xfrm>
                  <a:off x="4844605" y="1851469"/>
                  <a:ext cx="178593" cy="29717"/>
                </a:xfrm>
                <a:custGeom>
                  <a:rect b="b" l="l" r="r" t="t"/>
                  <a:pathLst>
                    <a:path extrusionOk="0" h="29717" w="178593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23"/>
                <p:cNvSpPr/>
                <p:nvPr/>
              </p:nvSpPr>
              <p:spPr>
                <a:xfrm>
                  <a:off x="4695825" y="2536030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23"/>
                <p:cNvSpPr/>
                <p:nvPr/>
              </p:nvSpPr>
              <p:spPr>
                <a:xfrm>
                  <a:off x="4666107" y="268490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03" name="Google Shape;603;p23"/>
              <p:cNvGrpSpPr/>
              <p:nvPr/>
            </p:nvGrpSpPr>
            <p:grpSpPr>
              <a:xfrm>
                <a:off x="4993481" y="1434655"/>
                <a:ext cx="892969" cy="1012031"/>
                <a:chOff x="4993481" y="1434655"/>
                <a:chExt cx="892969" cy="1012031"/>
              </a:xfrm>
            </p:grpSpPr>
            <p:grpSp>
              <p:nvGrpSpPr>
                <p:cNvPr id="604" name="Google Shape;604;p23"/>
                <p:cNvGrpSpPr/>
                <p:nvPr/>
              </p:nvGrpSpPr>
              <p:grpSpPr>
                <a:xfrm>
                  <a:off x="4993481" y="1434655"/>
                  <a:ext cx="892969" cy="922782"/>
                  <a:chOff x="4993481" y="1434655"/>
                  <a:chExt cx="892969" cy="922782"/>
                </a:xfrm>
              </p:grpSpPr>
              <p:sp>
                <p:nvSpPr>
                  <p:cNvPr id="605" name="Google Shape;605;p23"/>
                  <p:cNvSpPr/>
                  <p:nvPr/>
                </p:nvSpPr>
                <p:spPr>
                  <a:xfrm>
                    <a:off x="4993481" y="2178843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6" name="Google Shape;606;p23"/>
                  <p:cNvSpPr/>
                  <p:nvPr/>
                </p:nvSpPr>
                <p:spPr>
                  <a:xfrm>
                    <a:off x="5053012" y="2297905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7" name="Google Shape;607;p23"/>
                  <p:cNvSpPr/>
                  <p:nvPr/>
                </p:nvSpPr>
                <p:spPr>
                  <a:xfrm>
                    <a:off x="5023294" y="2238374"/>
                    <a:ext cx="29718" cy="59531"/>
                  </a:xfrm>
                  <a:custGeom>
                    <a:rect b="b" l="l" r="r" t="t"/>
                    <a:pathLst>
                      <a:path extrusionOk="0" h="59531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3"/>
                  <p:cNvSpPr/>
                  <p:nvPr/>
                </p:nvSpPr>
                <p:spPr>
                  <a:xfrm>
                    <a:off x="5112543" y="2178843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3"/>
                  <p:cNvSpPr/>
                  <p:nvPr/>
                </p:nvSpPr>
                <p:spPr>
                  <a:xfrm>
                    <a:off x="5142357" y="2149030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3"/>
                  <p:cNvSpPr/>
                  <p:nvPr/>
                </p:nvSpPr>
                <p:spPr>
                  <a:xfrm>
                    <a:off x="5172075" y="2119312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3"/>
                  <p:cNvSpPr/>
                  <p:nvPr/>
                </p:nvSpPr>
                <p:spPr>
                  <a:xfrm>
                    <a:off x="5201793" y="2089594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3"/>
                  <p:cNvSpPr/>
                  <p:nvPr/>
                </p:nvSpPr>
                <p:spPr>
                  <a:xfrm>
                    <a:off x="5261419" y="2029967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3" name="Google Shape;613;p23"/>
                  <p:cNvSpPr/>
                  <p:nvPr/>
                </p:nvSpPr>
                <p:spPr>
                  <a:xfrm>
                    <a:off x="5291137" y="2000249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4" name="Google Shape;614;p23"/>
                  <p:cNvSpPr/>
                  <p:nvPr/>
                </p:nvSpPr>
                <p:spPr>
                  <a:xfrm>
                    <a:off x="5320855" y="1970531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3"/>
                  <p:cNvSpPr/>
                  <p:nvPr/>
                </p:nvSpPr>
                <p:spPr>
                  <a:xfrm>
                    <a:off x="5350668" y="1940718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3"/>
                  <p:cNvSpPr/>
                  <p:nvPr/>
                </p:nvSpPr>
                <p:spPr>
                  <a:xfrm>
                    <a:off x="5380482" y="1910905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3"/>
                  <p:cNvSpPr/>
                  <p:nvPr/>
                </p:nvSpPr>
                <p:spPr>
                  <a:xfrm>
                    <a:off x="5410200" y="1881187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3"/>
                  <p:cNvSpPr/>
                  <p:nvPr/>
                </p:nvSpPr>
                <p:spPr>
                  <a:xfrm>
                    <a:off x="5439918" y="1910905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3"/>
                  <p:cNvSpPr/>
                  <p:nvPr/>
                </p:nvSpPr>
                <p:spPr>
                  <a:xfrm>
                    <a:off x="5469731" y="1940718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0" name="Google Shape;620;p23"/>
                  <p:cNvSpPr/>
                  <p:nvPr/>
                </p:nvSpPr>
                <p:spPr>
                  <a:xfrm>
                    <a:off x="5499544" y="1970531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1" name="Google Shape;621;p23"/>
                  <p:cNvSpPr/>
                  <p:nvPr/>
                </p:nvSpPr>
                <p:spPr>
                  <a:xfrm>
                    <a:off x="5201793" y="2238374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2" name="Google Shape;622;p23"/>
                  <p:cNvSpPr/>
                  <p:nvPr/>
                </p:nvSpPr>
                <p:spPr>
                  <a:xfrm>
                    <a:off x="5231606" y="2208656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3"/>
                  <p:cNvSpPr/>
                  <p:nvPr/>
                </p:nvSpPr>
                <p:spPr>
                  <a:xfrm>
                    <a:off x="5261419" y="2178843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3"/>
                  <p:cNvSpPr/>
                  <p:nvPr/>
                </p:nvSpPr>
                <p:spPr>
                  <a:xfrm>
                    <a:off x="5291137" y="2149030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3"/>
                  <p:cNvSpPr/>
                  <p:nvPr/>
                </p:nvSpPr>
                <p:spPr>
                  <a:xfrm>
                    <a:off x="5320855" y="2119312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3"/>
                  <p:cNvSpPr/>
                  <p:nvPr/>
                </p:nvSpPr>
                <p:spPr>
                  <a:xfrm>
                    <a:off x="5350668" y="2089594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3"/>
                  <p:cNvSpPr/>
                  <p:nvPr/>
                </p:nvSpPr>
                <p:spPr>
                  <a:xfrm>
                    <a:off x="5380482" y="2059780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8" name="Google Shape;628;p23"/>
                  <p:cNvSpPr/>
                  <p:nvPr/>
                </p:nvSpPr>
                <p:spPr>
                  <a:xfrm>
                    <a:off x="5410200" y="2029967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" name="Google Shape;629;p23"/>
                  <p:cNvSpPr/>
                  <p:nvPr/>
                </p:nvSpPr>
                <p:spPr>
                  <a:xfrm>
                    <a:off x="5439918" y="1970531"/>
                    <a:ext cx="29718" cy="59531"/>
                  </a:xfrm>
                  <a:custGeom>
                    <a:rect b="b" l="l" r="r" t="t"/>
                    <a:pathLst>
                      <a:path extrusionOk="0" h="59531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3"/>
                  <p:cNvSpPr/>
                  <p:nvPr/>
                </p:nvSpPr>
                <p:spPr>
                  <a:xfrm>
                    <a:off x="5112543" y="2297905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3"/>
                  <p:cNvSpPr/>
                  <p:nvPr/>
                </p:nvSpPr>
                <p:spPr>
                  <a:xfrm>
                    <a:off x="5082730" y="2327719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3"/>
                  <p:cNvSpPr/>
                  <p:nvPr/>
                </p:nvSpPr>
                <p:spPr>
                  <a:xfrm>
                    <a:off x="4993481" y="2178843"/>
                    <a:ext cx="29718" cy="59531"/>
                  </a:xfrm>
                  <a:custGeom>
                    <a:rect b="b" l="l" r="r" t="t"/>
                    <a:pathLst>
                      <a:path extrusionOk="0" h="59531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3"/>
                  <p:cNvSpPr/>
                  <p:nvPr/>
                </p:nvSpPr>
                <p:spPr>
                  <a:xfrm>
                    <a:off x="5053012" y="2089594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3"/>
                  <p:cNvSpPr/>
                  <p:nvPr/>
                </p:nvSpPr>
                <p:spPr>
                  <a:xfrm>
                    <a:off x="5112543" y="2029967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5" name="Google Shape;635;p23"/>
                  <p:cNvSpPr/>
                  <p:nvPr/>
                </p:nvSpPr>
                <p:spPr>
                  <a:xfrm>
                    <a:off x="5142357" y="2000249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6" name="Google Shape;636;p23"/>
                  <p:cNvSpPr/>
                  <p:nvPr/>
                </p:nvSpPr>
                <p:spPr>
                  <a:xfrm>
                    <a:off x="5291137" y="1851469"/>
                    <a:ext cx="59531" cy="29717"/>
                  </a:xfrm>
                  <a:custGeom>
                    <a:rect b="b" l="l" r="r" t="t"/>
                    <a:pathLst>
                      <a:path extrusionOk="0" h="29717" w="59531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3"/>
                  <p:cNvSpPr/>
                  <p:nvPr/>
                </p:nvSpPr>
                <p:spPr>
                  <a:xfrm>
                    <a:off x="5142357" y="2000249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3"/>
                  <p:cNvSpPr/>
                  <p:nvPr/>
                </p:nvSpPr>
                <p:spPr>
                  <a:xfrm>
                    <a:off x="5172075" y="1970531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3"/>
                  <p:cNvSpPr/>
                  <p:nvPr/>
                </p:nvSpPr>
                <p:spPr>
                  <a:xfrm>
                    <a:off x="5201793" y="1940718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3"/>
                  <p:cNvSpPr/>
                  <p:nvPr/>
                </p:nvSpPr>
                <p:spPr>
                  <a:xfrm>
                    <a:off x="5231606" y="1910905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3"/>
                  <p:cNvSpPr/>
                  <p:nvPr/>
                </p:nvSpPr>
                <p:spPr>
                  <a:xfrm>
                    <a:off x="5261419" y="1881187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2" name="Google Shape;642;p23"/>
                  <p:cNvSpPr/>
                  <p:nvPr/>
                </p:nvSpPr>
                <p:spPr>
                  <a:xfrm>
                    <a:off x="5023294" y="2119312"/>
                    <a:ext cx="29718" cy="59531"/>
                  </a:xfrm>
                  <a:custGeom>
                    <a:rect b="b" l="l" r="r" t="t"/>
                    <a:pathLst>
                      <a:path extrusionOk="0" h="59531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3" name="Google Shape;643;p23"/>
                  <p:cNvSpPr/>
                  <p:nvPr/>
                </p:nvSpPr>
                <p:spPr>
                  <a:xfrm>
                    <a:off x="5082730" y="2059780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3"/>
                  <p:cNvSpPr/>
                  <p:nvPr/>
                </p:nvSpPr>
                <p:spPr>
                  <a:xfrm>
                    <a:off x="5142357" y="2268092"/>
                    <a:ext cx="59531" cy="29718"/>
                  </a:xfrm>
                  <a:custGeom>
                    <a:rect b="b" l="l" r="r" t="t"/>
                    <a:pathLst>
                      <a:path extrusionOk="0" h="29718" w="59531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3"/>
                  <p:cNvSpPr/>
                  <p:nvPr/>
                </p:nvSpPr>
                <p:spPr>
                  <a:xfrm>
                    <a:off x="5529262" y="2000249"/>
                    <a:ext cx="29718" cy="59531"/>
                  </a:xfrm>
                  <a:custGeom>
                    <a:rect b="b" l="l" r="r" t="t"/>
                    <a:pathLst>
                      <a:path extrusionOk="0" h="59531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3"/>
                  <p:cNvSpPr/>
                  <p:nvPr/>
                </p:nvSpPr>
                <p:spPr>
                  <a:xfrm>
                    <a:off x="5558980" y="1910905"/>
                    <a:ext cx="29718" cy="59531"/>
                  </a:xfrm>
                  <a:custGeom>
                    <a:rect b="b" l="l" r="r" t="t"/>
                    <a:pathLst>
                      <a:path extrusionOk="0" h="59531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3"/>
                  <p:cNvSpPr/>
                  <p:nvPr/>
                </p:nvSpPr>
                <p:spPr>
                  <a:xfrm>
                    <a:off x="5588793" y="1970531"/>
                    <a:ext cx="29718" cy="59531"/>
                  </a:xfrm>
                  <a:custGeom>
                    <a:rect b="b" l="l" r="r" t="t"/>
                    <a:pathLst>
                      <a:path extrusionOk="0" h="59531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3"/>
                  <p:cNvSpPr/>
                  <p:nvPr/>
                </p:nvSpPr>
                <p:spPr>
                  <a:xfrm>
                    <a:off x="5558980" y="2059780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9" name="Google Shape;649;p23"/>
                  <p:cNvSpPr/>
                  <p:nvPr/>
                </p:nvSpPr>
                <p:spPr>
                  <a:xfrm>
                    <a:off x="5648325" y="2059780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0" name="Google Shape;650;p23"/>
                  <p:cNvSpPr/>
                  <p:nvPr/>
                </p:nvSpPr>
                <p:spPr>
                  <a:xfrm>
                    <a:off x="5618607" y="2029967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3"/>
                  <p:cNvSpPr/>
                  <p:nvPr/>
                </p:nvSpPr>
                <p:spPr>
                  <a:xfrm>
                    <a:off x="5588793" y="2089594"/>
                    <a:ext cx="59531" cy="29718"/>
                  </a:xfrm>
                  <a:custGeom>
                    <a:rect b="b" l="l" r="r" t="t"/>
                    <a:pathLst>
                      <a:path extrusionOk="0" h="29718" w="59531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3"/>
                  <p:cNvSpPr/>
                  <p:nvPr/>
                </p:nvSpPr>
                <p:spPr>
                  <a:xfrm>
                    <a:off x="5231606" y="1732406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3"/>
                  <p:cNvSpPr/>
                  <p:nvPr/>
                </p:nvSpPr>
                <p:spPr>
                  <a:xfrm>
                    <a:off x="5231606" y="1643062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3"/>
                  <p:cNvSpPr/>
                  <p:nvPr/>
                </p:nvSpPr>
                <p:spPr>
                  <a:xfrm>
                    <a:off x="5261419" y="1672780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3"/>
                  <p:cNvSpPr/>
                  <p:nvPr/>
                </p:nvSpPr>
                <p:spPr>
                  <a:xfrm>
                    <a:off x="5201793" y="1672780"/>
                    <a:ext cx="29718" cy="59531"/>
                  </a:xfrm>
                  <a:custGeom>
                    <a:rect b="b" l="l" r="r" t="t"/>
                    <a:pathLst>
                      <a:path extrusionOk="0" h="59531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" name="Google Shape;656;p23"/>
                  <p:cNvSpPr/>
                  <p:nvPr/>
                </p:nvSpPr>
                <p:spPr>
                  <a:xfrm>
                    <a:off x="5261419" y="1762124"/>
                    <a:ext cx="59531" cy="29717"/>
                  </a:xfrm>
                  <a:custGeom>
                    <a:rect b="b" l="l" r="r" t="t"/>
                    <a:pathLst>
                      <a:path extrusionOk="0" h="29717" w="59531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57;p23"/>
                  <p:cNvSpPr/>
                  <p:nvPr/>
                </p:nvSpPr>
                <p:spPr>
                  <a:xfrm>
                    <a:off x="5350668" y="1732406"/>
                    <a:ext cx="59531" cy="29717"/>
                  </a:xfrm>
                  <a:custGeom>
                    <a:rect b="b" l="l" r="r" t="t"/>
                    <a:pathLst>
                      <a:path extrusionOk="0" h="29717" w="59531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3"/>
                  <p:cNvSpPr/>
                  <p:nvPr/>
                </p:nvSpPr>
                <p:spPr>
                  <a:xfrm>
                    <a:off x="5291137" y="1702593"/>
                    <a:ext cx="59531" cy="29717"/>
                  </a:xfrm>
                  <a:custGeom>
                    <a:rect b="b" l="l" r="r" t="t"/>
                    <a:pathLst>
                      <a:path extrusionOk="0" h="29717" w="59531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3"/>
                  <p:cNvSpPr/>
                  <p:nvPr/>
                </p:nvSpPr>
                <p:spPr>
                  <a:xfrm>
                    <a:off x="5320855" y="1791842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3"/>
                  <p:cNvSpPr/>
                  <p:nvPr/>
                </p:nvSpPr>
                <p:spPr>
                  <a:xfrm>
                    <a:off x="5350668" y="1821655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3"/>
                  <p:cNvSpPr/>
                  <p:nvPr/>
                </p:nvSpPr>
                <p:spPr>
                  <a:xfrm>
                    <a:off x="5410200" y="1762124"/>
                    <a:ext cx="59531" cy="29717"/>
                  </a:xfrm>
                  <a:custGeom>
                    <a:rect b="b" l="l" r="r" t="t"/>
                    <a:pathLst>
                      <a:path extrusionOk="0" h="29717" w="59531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3"/>
                  <p:cNvSpPr/>
                  <p:nvPr/>
                </p:nvSpPr>
                <p:spPr>
                  <a:xfrm>
                    <a:off x="5529262" y="1851469"/>
                    <a:ext cx="29718" cy="59531"/>
                  </a:xfrm>
                  <a:custGeom>
                    <a:rect b="b" l="l" r="r" t="t"/>
                    <a:pathLst>
                      <a:path extrusionOk="0" h="59531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3" name="Google Shape;663;p23"/>
                  <p:cNvSpPr/>
                  <p:nvPr/>
                </p:nvSpPr>
                <p:spPr>
                  <a:xfrm>
                    <a:off x="5558980" y="1791842"/>
                    <a:ext cx="29718" cy="59531"/>
                  </a:xfrm>
                  <a:custGeom>
                    <a:rect b="b" l="l" r="r" t="t"/>
                    <a:pathLst>
                      <a:path extrusionOk="0" h="59531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4" name="Google Shape;664;p23"/>
                  <p:cNvSpPr/>
                  <p:nvPr/>
                </p:nvSpPr>
                <p:spPr>
                  <a:xfrm>
                    <a:off x="5588793" y="1762124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3"/>
                  <p:cNvSpPr/>
                  <p:nvPr/>
                </p:nvSpPr>
                <p:spPr>
                  <a:xfrm>
                    <a:off x="5529262" y="1702593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3"/>
                  <p:cNvSpPr/>
                  <p:nvPr/>
                </p:nvSpPr>
                <p:spPr>
                  <a:xfrm>
                    <a:off x="5558980" y="1672780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3"/>
                  <p:cNvSpPr/>
                  <p:nvPr/>
                </p:nvSpPr>
                <p:spPr>
                  <a:xfrm>
                    <a:off x="5588793" y="1643062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3"/>
                  <p:cNvSpPr/>
                  <p:nvPr/>
                </p:nvSpPr>
                <p:spPr>
                  <a:xfrm>
                    <a:off x="5618607" y="1613344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3"/>
                  <p:cNvSpPr/>
                  <p:nvPr/>
                </p:nvSpPr>
                <p:spPr>
                  <a:xfrm>
                    <a:off x="5678043" y="1613344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0" name="Google Shape;670;p23"/>
                  <p:cNvSpPr/>
                  <p:nvPr/>
                </p:nvSpPr>
                <p:spPr>
                  <a:xfrm>
                    <a:off x="5767387" y="1613344"/>
                    <a:ext cx="59531" cy="29718"/>
                  </a:xfrm>
                  <a:custGeom>
                    <a:rect b="b" l="l" r="r" t="t"/>
                    <a:pathLst>
                      <a:path extrusionOk="0" h="29718" w="59531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1" name="Google Shape;671;p23"/>
                  <p:cNvSpPr/>
                  <p:nvPr/>
                </p:nvSpPr>
                <p:spPr>
                  <a:xfrm>
                    <a:off x="5678043" y="1494281"/>
                    <a:ext cx="29718" cy="59531"/>
                  </a:xfrm>
                  <a:custGeom>
                    <a:rect b="b" l="l" r="r" t="t"/>
                    <a:pathLst>
                      <a:path extrusionOk="0" h="59531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3"/>
                  <p:cNvSpPr/>
                  <p:nvPr/>
                </p:nvSpPr>
                <p:spPr>
                  <a:xfrm>
                    <a:off x="5707856" y="1464468"/>
                    <a:ext cx="89344" cy="29718"/>
                  </a:xfrm>
                  <a:custGeom>
                    <a:rect b="b" l="l" r="r" t="t"/>
                    <a:pathLst>
                      <a:path extrusionOk="0" h="29718" w="89344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3"/>
                  <p:cNvSpPr/>
                  <p:nvPr/>
                </p:nvSpPr>
                <p:spPr>
                  <a:xfrm>
                    <a:off x="5797105" y="1434655"/>
                    <a:ext cx="89344" cy="29718"/>
                  </a:xfrm>
                  <a:custGeom>
                    <a:rect b="b" l="l" r="r" t="t"/>
                    <a:pathLst>
                      <a:path extrusionOk="0" h="29718" w="89344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3"/>
                  <p:cNvSpPr/>
                  <p:nvPr/>
                </p:nvSpPr>
                <p:spPr>
                  <a:xfrm>
                    <a:off x="5707856" y="1553717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3"/>
                  <p:cNvSpPr/>
                  <p:nvPr/>
                </p:nvSpPr>
                <p:spPr>
                  <a:xfrm>
                    <a:off x="5737669" y="1583530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8F8F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3"/>
                  <p:cNvSpPr/>
                  <p:nvPr/>
                </p:nvSpPr>
                <p:spPr>
                  <a:xfrm>
                    <a:off x="5797105" y="1494281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7" name="Google Shape;677;p23"/>
                  <p:cNvSpPr/>
                  <p:nvPr/>
                </p:nvSpPr>
                <p:spPr>
                  <a:xfrm>
                    <a:off x="5767387" y="1523999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8" name="Google Shape;678;p23"/>
                  <p:cNvSpPr/>
                  <p:nvPr/>
                </p:nvSpPr>
                <p:spPr>
                  <a:xfrm>
                    <a:off x="5707856" y="1494281"/>
                    <a:ext cx="89249" cy="59435"/>
                  </a:xfrm>
                  <a:custGeom>
                    <a:rect b="b" l="l" r="r" t="t"/>
                    <a:pathLst>
                      <a:path extrusionOk="0" h="59435" w="89249">
                        <a:moveTo>
                          <a:pt x="89249" y="0"/>
                        </a:moveTo>
                        <a:lnTo>
                          <a:pt x="89249" y="29718"/>
                        </a:lnTo>
                        <a:lnTo>
                          <a:pt x="59531" y="29718"/>
                        </a:lnTo>
                        <a:lnTo>
                          <a:pt x="59531" y="59436"/>
                        </a:lnTo>
                        <a:lnTo>
                          <a:pt x="0" y="59436"/>
                        </a:lnTo>
                        <a:lnTo>
                          <a:pt x="0" y="0"/>
                        </a:lnTo>
                        <a:lnTo>
                          <a:pt x="89249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9" name="Google Shape;679;p23"/>
                  <p:cNvSpPr/>
                  <p:nvPr/>
                </p:nvSpPr>
                <p:spPr>
                  <a:xfrm>
                    <a:off x="5737669" y="1553717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0" name="Google Shape;680;p23"/>
                  <p:cNvSpPr/>
                  <p:nvPr/>
                </p:nvSpPr>
                <p:spPr>
                  <a:xfrm>
                    <a:off x="5767387" y="1523999"/>
                    <a:ext cx="59531" cy="89344"/>
                  </a:xfrm>
                  <a:custGeom>
                    <a:rect b="b" l="l" r="r" t="t"/>
                    <a:pathLst>
                      <a:path extrusionOk="0" h="89344" w="59531">
                        <a:moveTo>
                          <a:pt x="59531" y="0"/>
                        </a:moveTo>
                        <a:lnTo>
                          <a:pt x="59531" y="89344"/>
                        </a:lnTo>
                        <a:lnTo>
                          <a:pt x="0" y="89344"/>
                        </a:lnTo>
                        <a:lnTo>
                          <a:pt x="0" y="29718"/>
                        </a:lnTo>
                        <a:lnTo>
                          <a:pt x="29718" y="29718"/>
                        </a:lnTo>
                        <a:lnTo>
                          <a:pt x="29718" y="0"/>
                        </a:lnTo>
                        <a:lnTo>
                          <a:pt x="59531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1" name="Google Shape;681;p23"/>
                  <p:cNvSpPr/>
                  <p:nvPr/>
                </p:nvSpPr>
                <p:spPr>
                  <a:xfrm>
                    <a:off x="5826918" y="1523999"/>
                    <a:ext cx="29718" cy="89344"/>
                  </a:xfrm>
                  <a:custGeom>
                    <a:rect b="b" l="l" r="r" t="t"/>
                    <a:pathLst>
                      <a:path extrusionOk="0" h="89344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2" name="Google Shape;682;p23"/>
                  <p:cNvSpPr/>
                  <p:nvPr/>
                </p:nvSpPr>
                <p:spPr>
                  <a:xfrm>
                    <a:off x="5797105" y="1464468"/>
                    <a:ext cx="59626" cy="59531"/>
                  </a:xfrm>
                  <a:custGeom>
                    <a:rect b="b" l="l" r="r" t="t"/>
                    <a:pathLst>
                      <a:path extrusionOk="0" h="59531" w="59626">
                        <a:moveTo>
                          <a:pt x="59627" y="0"/>
                        </a:moveTo>
                        <a:lnTo>
                          <a:pt x="59627" y="59531"/>
                        </a:lnTo>
                        <a:lnTo>
                          <a:pt x="29813" y="59531"/>
                        </a:lnTo>
                        <a:lnTo>
                          <a:pt x="29813" y="29813"/>
                        </a:lnTo>
                        <a:lnTo>
                          <a:pt x="0" y="29813"/>
                        </a:lnTo>
                        <a:lnTo>
                          <a:pt x="0" y="0"/>
                        </a:lnTo>
                        <a:lnTo>
                          <a:pt x="59627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3" name="Google Shape;683;p23"/>
                  <p:cNvSpPr/>
                  <p:nvPr/>
                </p:nvSpPr>
                <p:spPr>
                  <a:xfrm>
                    <a:off x="5856732" y="1434655"/>
                    <a:ext cx="29718" cy="89344"/>
                  </a:xfrm>
                  <a:custGeom>
                    <a:rect b="b" l="l" r="r" t="t"/>
                    <a:pathLst>
                      <a:path extrusionOk="0" h="89344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4" name="Google Shape;684;p23"/>
                  <p:cNvSpPr/>
                  <p:nvPr/>
                </p:nvSpPr>
                <p:spPr>
                  <a:xfrm>
                    <a:off x="5707856" y="1643062"/>
                    <a:ext cx="59531" cy="29718"/>
                  </a:xfrm>
                  <a:custGeom>
                    <a:rect b="b" l="l" r="r" t="t"/>
                    <a:pathLst>
                      <a:path extrusionOk="0" h="29718" w="59531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" name="Google Shape;685;p23"/>
                  <p:cNvSpPr/>
                  <p:nvPr/>
                </p:nvSpPr>
                <p:spPr>
                  <a:xfrm>
                    <a:off x="5678042" y="1553717"/>
                    <a:ext cx="89344" cy="89344"/>
                  </a:xfrm>
                  <a:custGeom>
                    <a:rect b="b" l="l" r="r" t="t"/>
                    <a:pathLst>
                      <a:path extrusionOk="0" h="89344" w="89344">
                        <a:moveTo>
                          <a:pt x="89345" y="59626"/>
                        </a:moveTo>
                        <a:lnTo>
                          <a:pt x="89345" y="89345"/>
                        </a:lnTo>
                        <a:lnTo>
                          <a:pt x="29813" y="89345"/>
                        </a:lnTo>
                        <a:lnTo>
                          <a:pt x="29813" y="59626"/>
                        </a:lnTo>
                        <a:lnTo>
                          <a:pt x="0" y="59626"/>
                        </a:lnTo>
                        <a:lnTo>
                          <a:pt x="0" y="0"/>
                        </a:lnTo>
                        <a:lnTo>
                          <a:pt x="29813" y="0"/>
                        </a:lnTo>
                        <a:lnTo>
                          <a:pt x="29813" y="29813"/>
                        </a:lnTo>
                        <a:lnTo>
                          <a:pt x="59627" y="29813"/>
                        </a:lnTo>
                        <a:lnTo>
                          <a:pt x="59627" y="59626"/>
                        </a:lnTo>
                        <a:lnTo>
                          <a:pt x="89345" y="59626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6" name="Google Shape;686;p23"/>
                  <p:cNvSpPr/>
                  <p:nvPr/>
                </p:nvSpPr>
                <p:spPr>
                  <a:xfrm>
                    <a:off x="5648325" y="1553717"/>
                    <a:ext cx="29718" cy="59531"/>
                  </a:xfrm>
                  <a:custGeom>
                    <a:rect b="b" l="l" r="r" t="t"/>
                    <a:pathLst>
                      <a:path extrusionOk="0" h="59531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" name="Google Shape;687;p23"/>
                  <p:cNvSpPr/>
                  <p:nvPr/>
                </p:nvSpPr>
                <p:spPr>
                  <a:xfrm>
                    <a:off x="5618607" y="1732406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5648325" y="1702593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5678043" y="1672780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5469731" y="1732406"/>
                    <a:ext cx="59531" cy="29717"/>
                  </a:xfrm>
                  <a:custGeom>
                    <a:rect b="b" l="l" r="r" t="t"/>
                    <a:pathLst>
                      <a:path extrusionOk="0" h="29717" w="59531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5499544" y="1821655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5469731" y="1613343"/>
                    <a:ext cx="238125" cy="238125"/>
                  </a:xfrm>
                  <a:custGeom>
                    <a:rect b="b" l="l" r="r" t="t"/>
                    <a:pathLst>
                      <a:path extrusionOk="0" h="238125" w="238125">
                        <a:moveTo>
                          <a:pt x="238125" y="29718"/>
                        </a:moveTo>
                        <a:lnTo>
                          <a:pt x="238125" y="59436"/>
                        </a:lnTo>
                        <a:lnTo>
                          <a:pt x="208312" y="59436"/>
                        </a:lnTo>
                        <a:lnTo>
                          <a:pt x="208312" y="89249"/>
                        </a:lnTo>
                        <a:lnTo>
                          <a:pt x="178594" y="89249"/>
                        </a:lnTo>
                        <a:lnTo>
                          <a:pt x="178594" y="119063"/>
                        </a:lnTo>
                        <a:lnTo>
                          <a:pt x="148876" y="119063"/>
                        </a:lnTo>
                        <a:lnTo>
                          <a:pt x="148876" y="148781"/>
                        </a:lnTo>
                        <a:lnTo>
                          <a:pt x="119063" y="148781"/>
                        </a:lnTo>
                        <a:lnTo>
                          <a:pt x="119063" y="178499"/>
                        </a:lnTo>
                        <a:lnTo>
                          <a:pt x="89249" y="178499"/>
                        </a:lnTo>
                        <a:lnTo>
                          <a:pt x="89249" y="238125"/>
                        </a:lnTo>
                        <a:lnTo>
                          <a:pt x="59531" y="238125"/>
                        </a:lnTo>
                        <a:lnTo>
                          <a:pt x="59531" y="208312"/>
                        </a:lnTo>
                        <a:lnTo>
                          <a:pt x="29813" y="208312"/>
                        </a:lnTo>
                        <a:lnTo>
                          <a:pt x="29813" y="178499"/>
                        </a:lnTo>
                        <a:lnTo>
                          <a:pt x="0" y="178499"/>
                        </a:lnTo>
                        <a:lnTo>
                          <a:pt x="0" y="148781"/>
                        </a:lnTo>
                        <a:lnTo>
                          <a:pt x="59531" y="148781"/>
                        </a:lnTo>
                        <a:lnTo>
                          <a:pt x="59531" y="119063"/>
                        </a:lnTo>
                        <a:lnTo>
                          <a:pt x="89249" y="119063"/>
                        </a:lnTo>
                        <a:lnTo>
                          <a:pt x="89249" y="89249"/>
                        </a:lnTo>
                        <a:lnTo>
                          <a:pt x="119063" y="89249"/>
                        </a:lnTo>
                        <a:lnTo>
                          <a:pt x="119063" y="59436"/>
                        </a:lnTo>
                        <a:lnTo>
                          <a:pt x="148876" y="59436"/>
                        </a:lnTo>
                        <a:lnTo>
                          <a:pt x="148876" y="29718"/>
                        </a:lnTo>
                        <a:lnTo>
                          <a:pt x="178594" y="29718"/>
                        </a:lnTo>
                        <a:lnTo>
                          <a:pt x="178594" y="0"/>
                        </a:lnTo>
                        <a:lnTo>
                          <a:pt x="208312" y="0"/>
                        </a:lnTo>
                        <a:lnTo>
                          <a:pt x="208312" y="29718"/>
                        </a:lnTo>
                        <a:lnTo>
                          <a:pt x="238125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5469731" y="1791842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4" name="Google Shape;694;p23"/>
                  <p:cNvSpPr/>
                  <p:nvPr/>
                </p:nvSpPr>
                <p:spPr>
                  <a:xfrm>
                    <a:off x="5499544" y="1791842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5558980" y="1762124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5529262" y="1762124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5588793" y="1732406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5648325" y="1672780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5529262" y="1821655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5469731" y="1762124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1" name="Google Shape;701;p23"/>
                  <p:cNvSpPr/>
                  <p:nvPr/>
                </p:nvSpPr>
                <p:spPr>
                  <a:xfrm>
                    <a:off x="5023770" y="1851564"/>
                    <a:ext cx="445865" cy="475773"/>
                  </a:xfrm>
                  <a:custGeom>
                    <a:rect b="b" l="l" r="r" t="t"/>
                    <a:pathLst>
                      <a:path extrusionOk="0" h="475773" w="445865">
                        <a:moveTo>
                          <a:pt x="416147" y="89154"/>
                        </a:moveTo>
                        <a:lnTo>
                          <a:pt x="416147" y="59436"/>
                        </a:lnTo>
                        <a:lnTo>
                          <a:pt x="386429" y="59436"/>
                        </a:lnTo>
                        <a:lnTo>
                          <a:pt x="386429" y="89154"/>
                        </a:lnTo>
                        <a:lnTo>
                          <a:pt x="356711" y="89154"/>
                        </a:lnTo>
                        <a:lnTo>
                          <a:pt x="356711" y="118872"/>
                        </a:lnTo>
                        <a:lnTo>
                          <a:pt x="326993" y="118872"/>
                        </a:lnTo>
                        <a:lnTo>
                          <a:pt x="326993" y="148590"/>
                        </a:lnTo>
                        <a:lnTo>
                          <a:pt x="297275" y="148590"/>
                        </a:lnTo>
                        <a:lnTo>
                          <a:pt x="297275" y="178308"/>
                        </a:lnTo>
                        <a:lnTo>
                          <a:pt x="267557" y="178308"/>
                        </a:lnTo>
                        <a:lnTo>
                          <a:pt x="267557" y="208026"/>
                        </a:lnTo>
                        <a:lnTo>
                          <a:pt x="237839" y="208026"/>
                        </a:lnTo>
                        <a:lnTo>
                          <a:pt x="237839" y="178308"/>
                        </a:lnTo>
                        <a:lnTo>
                          <a:pt x="267557" y="178308"/>
                        </a:lnTo>
                        <a:lnTo>
                          <a:pt x="267557" y="148590"/>
                        </a:lnTo>
                        <a:lnTo>
                          <a:pt x="297275" y="148590"/>
                        </a:lnTo>
                        <a:lnTo>
                          <a:pt x="297275" y="118872"/>
                        </a:lnTo>
                        <a:lnTo>
                          <a:pt x="326993" y="118872"/>
                        </a:lnTo>
                        <a:lnTo>
                          <a:pt x="326993" y="89154"/>
                        </a:lnTo>
                        <a:lnTo>
                          <a:pt x="356711" y="89154"/>
                        </a:lnTo>
                        <a:lnTo>
                          <a:pt x="356711" y="59436"/>
                        </a:lnTo>
                        <a:lnTo>
                          <a:pt x="386429" y="59436"/>
                        </a:lnTo>
                        <a:lnTo>
                          <a:pt x="386429" y="29718"/>
                        </a:lnTo>
                        <a:lnTo>
                          <a:pt x="356711" y="29718"/>
                        </a:lnTo>
                        <a:lnTo>
                          <a:pt x="356711" y="0"/>
                        </a:lnTo>
                        <a:lnTo>
                          <a:pt x="326993" y="0"/>
                        </a:lnTo>
                        <a:lnTo>
                          <a:pt x="326993" y="29718"/>
                        </a:lnTo>
                        <a:lnTo>
                          <a:pt x="267462" y="29718"/>
                        </a:lnTo>
                        <a:lnTo>
                          <a:pt x="267462" y="59436"/>
                        </a:lnTo>
                        <a:lnTo>
                          <a:pt x="237744" y="59436"/>
                        </a:lnTo>
                        <a:lnTo>
                          <a:pt x="237744" y="89154"/>
                        </a:lnTo>
                        <a:lnTo>
                          <a:pt x="208026" y="89154"/>
                        </a:lnTo>
                        <a:lnTo>
                          <a:pt x="208026" y="118872"/>
                        </a:lnTo>
                        <a:lnTo>
                          <a:pt x="178308" y="118872"/>
                        </a:lnTo>
                        <a:lnTo>
                          <a:pt x="178308" y="148590"/>
                        </a:lnTo>
                        <a:lnTo>
                          <a:pt x="148590" y="148590"/>
                        </a:lnTo>
                        <a:lnTo>
                          <a:pt x="148590" y="178308"/>
                        </a:lnTo>
                        <a:lnTo>
                          <a:pt x="118872" y="178308"/>
                        </a:lnTo>
                        <a:lnTo>
                          <a:pt x="118872" y="208026"/>
                        </a:lnTo>
                        <a:lnTo>
                          <a:pt x="89154" y="208026"/>
                        </a:lnTo>
                        <a:lnTo>
                          <a:pt x="89154" y="237744"/>
                        </a:lnTo>
                        <a:lnTo>
                          <a:pt x="59436" y="237744"/>
                        </a:lnTo>
                        <a:lnTo>
                          <a:pt x="59436" y="267462"/>
                        </a:lnTo>
                        <a:lnTo>
                          <a:pt x="29718" y="267462"/>
                        </a:lnTo>
                        <a:lnTo>
                          <a:pt x="29718" y="326993"/>
                        </a:lnTo>
                        <a:lnTo>
                          <a:pt x="0" y="326993"/>
                        </a:lnTo>
                        <a:lnTo>
                          <a:pt x="0" y="386525"/>
                        </a:lnTo>
                        <a:lnTo>
                          <a:pt x="29718" y="386525"/>
                        </a:lnTo>
                        <a:lnTo>
                          <a:pt x="29718" y="446056"/>
                        </a:lnTo>
                        <a:lnTo>
                          <a:pt x="59436" y="446056"/>
                        </a:lnTo>
                        <a:lnTo>
                          <a:pt x="59436" y="475774"/>
                        </a:lnTo>
                        <a:lnTo>
                          <a:pt x="89154" y="475774"/>
                        </a:lnTo>
                        <a:lnTo>
                          <a:pt x="89154" y="446056"/>
                        </a:lnTo>
                        <a:lnTo>
                          <a:pt x="118872" y="446056"/>
                        </a:lnTo>
                        <a:lnTo>
                          <a:pt x="118872" y="416338"/>
                        </a:lnTo>
                        <a:lnTo>
                          <a:pt x="178403" y="416338"/>
                        </a:lnTo>
                        <a:lnTo>
                          <a:pt x="178403" y="386620"/>
                        </a:lnTo>
                        <a:lnTo>
                          <a:pt x="208121" y="386620"/>
                        </a:lnTo>
                        <a:lnTo>
                          <a:pt x="208121" y="356902"/>
                        </a:lnTo>
                        <a:lnTo>
                          <a:pt x="237839" y="356902"/>
                        </a:lnTo>
                        <a:lnTo>
                          <a:pt x="237839" y="327184"/>
                        </a:lnTo>
                        <a:lnTo>
                          <a:pt x="267557" y="327184"/>
                        </a:lnTo>
                        <a:lnTo>
                          <a:pt x="267557" y="297466"/>
                        </a:lnTo>
                        <a:lnTo>
                          <a:pt x="297275" y="297466"/>
                        </a:lnTo>
                        <a:lnTo>
                          <a:pt x="297275" y="267748"/>
                        </a:lnTo>
                        <a:lnTo>
                          <a:pt x="326993" y="267748"/>
                        </a:lnTo>
                        <a:lnTo>
                          <a:pt x="326993" y="238030"/>
                        </a:lnTo>
                        <a:lnTo>
                          <a:pt x="356711" y="238030"/>
                        </a:lnTo>
                        <a:lnTo>
                          <a:pt x="356711" y="208312"/>
                        </a:lnTo>
                        <a:lnTo>
                          <a:pt x="386429" y="208312"/>
                        </a:lnTo>
                        <a:lnTo>
                          <a:pt x="386429" y="178594"/>
                        </a:lnTo>
                        <a:lnTo>
                          <a:pt x="416147" y="178594"/>
                        </a:lnTo>
                        <a:lnTo>
                          <a:pt x="416147" y="119063"/>
                        </a:lnTo>
                        <a:lnTo>
                          <a:pt x="445865" y="119063"/>
                        </a:lnTo>
                        <a:lnTo>
                          <a:pt x="445865" y="89345"/>
                        </a:lnTo>
                        <a:lnTo>
                          <a:pt x="416147" y="89345"/>
                        </a:lnTo>
                        <a:close/>
                        <a:moveTo>
                          <a:pt x="207740" y="267748"/>
                        </a:moveTo>
                        <a:lnTo>
                          <a:pt x="178022" y="267748"/>
                        </a:lnTo>
                        <a:lnTo>
                          <a:pt x="178022" y="297466"/>
                        </a:lnTo>
                        <a:lnTo>
                          <a:pt x="148304" y="297466"/>
                        </a:lnTo>
                        <a:lnTo>
                          <a:pt x="148304" y="327184"/>
                        </a:lnTo>
                        <a:lnTo>
                          <a:pt x="118586" y="327184"/>
                        </a:lnTo>
                        <a:lnTo>
                          <a:pt x="118586" y="356902"/>
                        </a:lnTo>
                        <a:lnTo>
                          <a:pt x="88868" y="356902"/>
                        </a:lnTo>
                        <a:lnTo>
                          <a:pt x="88868" y="327184"/>
                        </a:lnTo>
                        <a:lnTo>
                          <a:pt x="118586" y="327184"/>
                        </a:lnTo>
                        <a:lnTo>
                          <a:pt x="118586" y="297466"/>
                        </a:lnTo>
                        <a:lnTo>
                          <a:pt x="148304" y="297466"/>
                        </a:lnTo>
                        <a:lnTo>
                          <a:pt x="148304" y="267748"/>
                        </a:lnTo>
                        <a:lnTo>
                          <a:pt x="178022" y="267748"/>
                        </a:lnTo>
                        <a:lnTo>
                          <a:pt x="178022" y="238030"/>
                        </a:lnTo>
                        <a:lnTo>
                          <a:pt x="207740" y="238030"/>
                        </a:lnTo>
                        <a:lnTo>
                          <a:pt x="207740" y="26774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5231606" y="1672780"/>
                    <a:ext cx="416718" cy="416813"/>
                  </a:xfrm>
                  <a:custGeom>
                    <a:rect b="b" l="l" r="r" t="t"/>
                    <a:pathLst>
                      <a:path extrusionOk="0" h="416813" w="416718">
                        <a:moveTo>
                          <a:pt x="416719" y="387001"/>
                        </a:moveTo>
                        <a:lnTo>
                          <a:pt x="416719" y="416814"/>
                        </a:lnTo>
                        <a:lnTo>
                          <a:pt x="357188" y="416814"/>
                        </a:lnTo>
                        <a:lnTo>
                          <a:pt x="357188" y="387001"/>
                        </a:lnTo>
                        <a:lnTo>
                          <a:pt x="327374" y="387001"/>
                        </a:lnTo>
                        <a:lnTo>
                          <a:pt x="327374" y="327470"/>
                        </a:lnTo>
                        <a:lnTo>
                          <a:pt x="297656" y="327470"/>
                        </a:lnTo>
                        <a:lnTo>
                          <a:pt x="297656" y="297752"/>
                        </a:lnTo>
                        <a:lnTo>
                          <a:pt x="267938" y="297752"/>
                        </a:lnTo>
                        <a:lnTo>
                          <a:pt x="267938" y="267938"/>
                        </a:lnTo>
                        <a:lnTo>
                          <a:pt x="238125" y="267938"/>
                        </a:lnTo>
                        <a:lnTo>
                          <a:pt x="238125" y="238125"/>
                        </a:lnTo>
                        <a:lnTo>
                          <a:pt x="208312" y="238125"/>
                        </a:lnTo>
                        <a:lnTo>
                          <a:pt x="208312" y="208407"/>
                        </a:lnTo>
                        <a:lnTo>
                          <a:pt x="178594" y="208407"/>
                        </a:lnTo>
                        <a:lnTo>
                          <a:pt x="178594" y="178689"/>
                        </a:lnTo>
                        <a:lnTo>
                          <a:pt x="148876" y="178689"/>
                        </a:lnTo>
                        <a:lnTo>
                          <a:pt x="148876" y="148876"/>
                        </a:lnTo>
                        <a:lnTo>
                          <a:pt x="119063" y="148876"/>
                        </a:lnTo>
                        <a:lnTo>
                          <a:pt x="119063" y="119062"/>
                        </a:lnTo>
                        <a:lnTo>
                          <a:pt x="89249" y="119062"/>
                        </a:lnTo>
                        <a:lnTo>
                          <a:pt x="89249" y="89344"/>
                        </a:lnTo>
                        <a:lnTo>
                          <a:pt x="29813" y="89344"/>
                        </a:lnTo>
                        <a:lnTo>
                          <a:pt x="29813" y="59627"/>
                        </a:lnTo>
                        <a:lnTo>
                          <a:pt x="0" y="59627"/>
                        </a:lnTo>
                        <a:lnTo>
                          <a:pt x="0" y="0"/>
                        </a:lnTo>
                        <a:lnTo>
                          <a:pt x="29813" y="0"/>
                        </a:lnTo>
                        <a:lnTo>
                          <a:pt x="29813" y="29813"/>
                        </a:lnTo>
                        <a:lnTo>
                          <a:pt x="59531" y="29813"/>
                        </a:lnTo>
                        <a:lnTo>
                          <a:pt x="59531" y="59627"/>
                        </a:lnTo>
                        <a:lnTo>
                          <a:pt x="119063" y="59627"/>
                        </a:lnTo>
                        <a:lnTo>
                          <a:pt x="119063" y="89344"/>
                        </a:lnTo>
                        <a:lnTo>
                          <a:pt x="178594" y="89344"/>
                        </a:lnTo>
                        <a:lnTo>
                          <a:pt x="178594" y="119062"/>
                        </a:lnTo>
                        <a:lnTo>
                          <a:pt x="238125" y="119062"/>
                        </a:lnTo>
                        <a:lnTo>
                          <a:pt x="238125" y="148876"/>
                        </a:lnTo>
                        <a:lnTo>
                          <a:pt x="267938" y="148876"/>
                        </a:lnTo>
                        <a:lnTo>
                          <a:pt x="267938" y="178689"/>
                        </a:lnTo>
                        <a:lnTo>
                          <a:pt x="297656" y="178689"/>
                        </a:lnTo>
                        <a:lnTo>
                          <a:pt x="297656" y="238125"/>
                        </a:lnTo>
                        <a:lnTo>
                          <a:pt x="327374" y="238125"/>
                        </a:lnTo>
                        <a:lnTo>
                          <a:pt x="327374" y="297752"/>
                        </a:lnTo>
                        <a:lnTo>
                          <a:pt x="357188" y="297752"/>
                        </a:lnTo>
                        <a:lnTo>
                          <a:pt x="357188" y="357188"/>
                        </a:lnTo>
                        <a:lnTo>
                          <a:pt x="387001" y="357188"/>
                        </a:lnTo>
                        <a:lnTo>
                          <a:pt x="387001" y="387001"/>
                        </a:lnTo>
                        <a:lnTo>
                          <a:pt x="416719" y="387001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5380482" y="1851469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1B1B1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5023294" y="2178843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5053012" y="2119312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5082730" y="2089594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5142357" y="2029967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" name="Google Shape;708;p23"/>
                  <p:cNvSpPr/>
                  <p:nvPr/>
                </p:nvSpPr>
                <p:spPr>
                  <a:xfrm>
                    <a:off x="5053012" y="2268092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5082730" y="2297905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5112543" y="2268092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5082730" y="2238374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5201793" y="2208656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5291137" y="1881187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5261419" y="1910905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5" name="Google Shape;715;p23"/>
                  <p:cNvSpPr/>
                  <p:nvPr/>
                </p:nvSpPr>
                <p:spPr>
                  <a:xfrm>
                    <a:off x="5231606" y="1940718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5201793" y="1970531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5142357" y="2029967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5558980" y="1970531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5529262" y="1970531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5499544" y="1940718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5469731" y="1910905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2" name="Google Shape;722;p23"/>
                  <p:cNvSpPr/>
                  <p:nvPr/>
                </p:nvSpPr>
                <p:spPr>
                  <a:xfrm>
                    <a:off x="5439918" y="1881187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5529262" y="1910905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5588793" y="2029967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5558980" y="2029967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5588793" y="2059780"/>
                    <a:ext cx="59531" cy="29718"/>
                  </a:xfrm>
                  <a:custGeom>
                    <a:rect b="b" l="l" r="r" t="t"/>
                    <a:pathLst>
                      <a:path extrusionOk="0" h="29718" w="59531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5142357" y="2238374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5201793" y="2208656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" name="Google Shape;729;p23"/>
                  <p:cNvSpPr/>
                  <p:nvPr/>
                </p:nvSpPr>
                <p:spPr>
                  <a:xfrm>
                    <a:off x="5172075" y="2238374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5261419" y="2149030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5231606" y="2178843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5320855" y="2089594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5231606" y="1672780"/>
                    <a:ext cx="29718" cy="59531"/>
                  </a:xfrm>
                  <a:custGeom>
                    <a:rect b="b" l="l" r="r" t="t"/>
                    <a:pathLst>
                      <a:path extrusionOk="0" h="59531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5261419" y="1732406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5320855" y="1732406"/>
                    <a:ext cx="29718" cy="59531"/>
                  </a:xfrm>
                  <a:custGeom>
                    <a:rect b="b" l="l" r="r" t="t"/>
                    <a:pathLst>
                      <a:path extrusionOk="0" h="59531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6" name="Google Shape;736;p23"/>
                  <p:cNvSpPr/>
                  <p:nvPr/>
                </p:nvSpPr>
                <p:spPr>
                  <a:xfrm>
                    <a:off x="5350668" y="1791842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5588793" y="1672780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5529262" y="1732406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5707856" y="1494281"/>
                    <a:ext cx="59531" cy="29717"/>
                  </a:xfrm>
                  <a:custGeom>
                    <a:rect b="b" l="l" r="r" t="t"/>
                    <a:pathLst>
                      <a:path extrusionOk="0" h="29717" w="59531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8F8F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5678043" y="1553717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8F8F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5678043" y="1583530"/>
                    <a:ext cx="59531" cy="29718"/>
                  </a:xfrm>
                  <a:custGeom>
                    <a:rect b="b" l="l" r="r" t="t"/>
                    <a:pathLst>
                      <a:path extrusionOk="0" h="29718" w="59531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5797105" y="1464468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F8F8F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3" name="Google Shape;743;p23"/>
                  <p:cNvSpPr/>
                  <p:nvPr/>
                </p:nvSpPr>
                <p:spPr>
                  <a:xfrm>
                    <a:off x="5767387" y="1583530"/>
                    <a:ext cx="59531" cy="29718"/>
                  </a:xfrm>
                  <a:custGeom>
                    <a:rect b="b" l="l" r="r" t="t"/>
                    <a:pathLst>
                      <a:path extrusionOk="0" h="29718" w="59531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4" name="Google Shape;744;p23"/>
                  <p:cNvSpPr/>
                  <p:nvPr/>
                </p:nvSpPr>
                <p:spPr>
                  <a:xfrm>
                    <a:off x="5797105" y="1553717"/>
                    <a:ext cx="29718" cy="29717"/>
                  </a:xfrm>
                  <a:custGeom>
                    <a:rect b="b" l="l" r="r" t="t"/>
                    <a:pathLst>
                      <a:path extrusionOk="0" h="29717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5826918" y="1464468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6" name="Google Shape;746;p23"/>
                <p:cNvGrpSpPr/>
                <p:nvPr/>
              </p:nvGrpSpPr>
              <p:grpSpPr>
                <a:xfrm>
                  <a:off x="4993481" y="2178843"/>
                  <a:ext cx="148780" cy="267843"/>
                  <a:chOff x="4993481" y="2178843"/>
                  <a:chExt cx="148780" cy="267843"/>
                </a:xfrm>
              </p:grpSpPr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993481" y="2178843"/>
                    <a:ext cx="29718" cy="59531"/>
                  </a:xfrm>
                  <a:custGeom>
                    <a:rect b="b" l="l" r="r" t="t"/>
                    <a:pathLst>
                      <a:path extrusionOk="0" h="59531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FF990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5023294" y="2238374"/>
                    <a:ext cx="29718" cy="59531"/>
                  </a:xfrm>
                  <a:custGeom>
                    <a:rect b="b" l="l" r="r" t="t"/>
                    <a:pathLst>
                      <a:path extrusionOk="0" h="59531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CC000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5053012" y="2297905"/>
                    <a:ext cx="29718" cy="59531"/>
                  </a:xfrm>
                  <a:custGeom>
                    <a:rect b="b" l="l" r="r" t="t"/>
                    <a:pathLst>
                      <a:path extrusionOk="0" h="59531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FF990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5082730" y="2357437"/>
                    <a:ext cx="29718" cy="59531"/>
                  </a:xfrm>
                  <a:custGeom>
                    <a:rect b="b" l="l" r="r" t="t"/>
                    <a:pathLst>
                      <a:path extrusionOk="0" h="59531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CC000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1" name="Google Shape;751;p23"/>
                  <p:cNvSpPr/>
                  <p:nvPr/>
                </p:nvSpPr>
                <p:spPr>
                  <a:xfrm>
                    <a:off x="5112543" y="2387155"/>
                    <a:ext cx="29718" cy="59531"/>
                  </a:xfrm>
                  <a:custGeom>
                    <a:rect b="b" l="l" r="r" t="t"/>
                    <a:pathLst>
                      <a:path extrusionOk="0" h="59531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FF990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5082730" y="2416968"/>
                    <a:ext cx="29718" cy="29718"/>
                  </a:xfrm>
                  <a:custGeom>
                    <a:rect b="b" l="l" r="r" t="t"/>
                    <a:pathLst>
                      <a:path extrusionOk="0" h="29718" w="29718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CC000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53" name="Google Shape;753;p23"/>
              <p:cNvGrpSpPr/>
              <p:nvPr/>
            </p:nvGrpSpPr>
            <p:grpSpPr>
              <a:xfrm>
                <a:off x="5439918" y="2149030"/>
                <a:ext cx="148780" cy="148780"/>
                <a:chOff x="5439918" y="2149030"/>
                <a:chExt cx="148780" cy="148780"/>
              </a:xfrm>
            </p:grpSpPr>
            <p:sp>
              <p:nvSpPr>
                <p:cNvPr id="754" name="Google Shape;754;p23"/>
                <p:cNvSpPr/>
                <p:nvPr/>
              </p:nvSpPr>
              <p:spPr>
                <a:xfrm>
                  <a:off x="5499544" y="226809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" name="Google Shape;755;p23"/>
                <p:cNvSpPr/>
                <p:nvPr/>
              </p:nvSpPr>
              <p:spPr>
                <a:xfrm>
                  <a:off x="5499544" y="217884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23"/>
                <p:cNvSpPr/>
                <p:nvPr/>
              </p:nvSpPr>
              <p:spPr>
                <a:xfrm>
                  <a:off x="5529262" y="223837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23"/>
                <p:cNvSpPr/>
                <p:nvPr/>
              </p:nvSpPr>
              <p:spPr>
                <a:xfrm>
                  <a:off x="5529262" y="21490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23"/>
                <p:cNvSpPr/>
                <p:nvPr/>
              </p:nvSpPr>
              <p:spPr>
                <a:xfrm>
                  <a:off x="5469731" y="223837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23"/>
                <p:cNvSpPr/>
                <p:nvPr/>
              </p:nvSpPr>
              <p:spPr>
                <a:xfrm>
                  <a:off x="5469731" y="21490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23"/>
                <p:cNvSpPr/>
                <p:nvPr/>
              </p:nvSpPr>
              <p:spPr>
                <a:xfrm>
                  <a:off x="5558980" y="2178843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23"/>
                <p:cNvSpPr/>
                <p:nvPr/>
              </p:nvSpPr>
              <p:spPr>
                <a:xfrm>
                  <a:off x="5469731" y="2178843"/>
                  <a:ext cx="89249" cy="89249"/>
                </a:xfrm>
                <a:custGeom>
                  <a:rect b="b" l="l" r="r" t="t"/>
                  <a:pathLst>
                    <a:path extrusionOk="0" h="89249" w="89249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531" y="59531"/>
                      </a:lnTo>
                      <a:lnTo>
                        <a:pt x="59531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29813" y="0"/>
                      </a:lnTo>
                      <a:lnTo>
                        <a:pt x="29813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23"/>
                <p:cNvSpPr/>
                <p:nvPr/>
              </p:nvSpPr>
              <p:spPr>
                <a:xfrm>
                  <a:off x="5439918" y="2178843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23"/>
                <p:cNvSpPr/>
                <p:nvPr/>
              </p:nvSpPr>
              <p:spPr>
                <a:xfrm>
                  <a:off x="5469731" y="217884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23"/>
                <p:cNvSpPr/>
                <p:nvPr/>
              </p:nvSpPr>
              <p:spPr>
                <a:xfrm>
                  <a:off x="5499544" y="223837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5" name="Google Shape;765;p23"/>
              <p:cNvGrpSpPr/>
              <p:nvPr/>
            </p:nvGrpSpPr>
            <p:grpSpPr>
              <a:xfrm>
                <a:off x="4189857" y="2000249"/>
                <a:ext cx="148779" cy="148781"/>
                <a:chOff x="4189857" y="2000249"/>
                <a:chExt cx="148779" cy="148781"/>
              </a:xfrm>
            </p:grpSpPr>
            <p:sp>
              <p:nvSpPr>
                <p:cNvPr id="766" name="Google Shape;766;p23"/>
                <p:cNvSpPr/>
                <p:nvPr/>
              </p:nvSpPr>
              <p:spPr>
                <a:xfrm>
                  <a:off x="4249293" y="202996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23"/>
                <p:cNvSpPr/>
                <p:nvPr/>
              </p:nvSpPr>
              <p:spPr>
                <a:xfrm>
                  <a:off x="4249293" y="208959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23"/>
                <p:cNvSpPr/>
                <p:nvPr/>
              </p:nvSpPr>
              <p:spPr>
                <a:xfrm>
                  <a:off x="4219575" y="205978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23"/>
                <p:cNvSpPr/>
                <p:nvPr/>
              </p:nvSpPr>
              <p:spPr>
                <a:xfrm>
                  <a:off x="4249293" y="205978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23"/>
                <p:cNvSpPr/>
                <p:nvPr/>
              </p:nvSpPr>
              <p:spPr>
                <a:xfrm>
                  <a:off x="4279106" y="2059780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23"/>
                <p:cNvSpPr/>
                <p:nvPr/>
              </p:nvSpPr>
              <p:spPr>
                <a:xfrm>
                  <a:off x="4308919" y="2059780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23"/>
                <p:cNvSpPr/>
                <p:nvPr/>
              </p:nvSpPr>
              <p:spPr>
                <a:xfrm>
                  <a:off x="4189857" y="205978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23"/>
                <p:cNvSpPr/>
                <p:nvPr/>
              </p:nvSpPr>
              <p:spPr>
                <a:xfrm>
                  <a:off x="4249293" y="200024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23"/>
                <p:cNvSpPr/>
                <p:nvPr/>
              </p:nvSpPr>
              <p:spPr>
                <a:xfrm>
                  <a:off x="4249293" y="211931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5" name="Google Shape;775;p23"/>
              <p:cNvGrpSpPr/>
              <p:nvPr/>
            </p:nvGrpSpPr>
            <p:grpSpPr>
              <a:xfrm>
                <a:off x="4338637" y="2089594"/>
                <a:ext cx="148780" cy="148780"/>
                <a:chOff x="4338637" y="2089594"/>
                <a:chExt cx="148780" cy="148780"/>
              </a:xfrm>
            </p:grpSpPr>
            <p:sp>
              <p:nvSpPr>
                <p:cNvPr id="776" name="Google Shape;776;p23"/>
                <p:cNvSpPr/>
                <p:nvPr/>
              </p:nvSpPr>
              <p:spPr>
                <a:xfrm>
                  <a:off x="4398168" y="2119312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23"/>
                <p:cNvSpPr/>
                <p:nvPr/>
              </p:nvSpPr>
              <p:spPr>
                <a:xfrm>
                  <a:off x="4398168" y="2178843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23"/>
                <p:cNvSpPr/>
                <p:nvPr/>
              </p:nvSpPr>
              <p:spPr>
                <a:xfrm>
                  <a:off x="4368355" y="2149030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23"/>
                <p:cNvSpPr/>
                <p:nvPr/>
              </p:nvSpPr>
              <p:spPr>
                <a:xfrm>
                  <a:off x="4398168" y="2149030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23"/>
                <p:cNvSpPr/>
                <p:nvPr/>
              </p:nvSpPr>
              <p:spPr>
                <a:xfrm>
                  <a:off x="4427982" y="2149030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23"/>
                <p:cNvSpPr/>
                <p:nvPr/>
              </p:nvSpPr>
              <p:spPr>
                <a:xfrm>
                  <a:off x="4398168" y="2089594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23"/>
                <p:cNvSpPr/>
                <p:nvPr/>
              </p:nvSpPr>
              <p:spPr>
                <a:xfrm>
                  <a:off x="4457700" y="2149030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23"/>
                <p:cNvSpPr/>
                <p:nvPr/>
              </p:nvSpPr>
              <p:spPr>
                <a:xfrm>
                  <a:off x="4338637" y="2149030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23"/>
                <p:cNvSpPr/>
                <p:nvPr/>
              </p:nvSpPr>
              <p:spPr>
                <a:xfrm>
                  <a:off x="4398168" y="2208656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85" name="Google Shape;785;p23"/>
              <p:cNvGrpSpPr/>
              <p:nvPr/>
            </p:nvGrpSpPr>
            <p:grpSpPr>
              <a:xfrm>
                <a:off x="4606480" y="2774155"/>
                <a:ext cx="476250" cy="446437"/>
                <a:chOff x="4606480" y="2774155"/>
                <a:chExt cx="476250" cy="446437"/>
              </a:xfrm>
            </p:grpSpPr>
            <p:sp>
              <p:nvSpPr>
                <p:cNvPr id="786" name="Google Shape;786;p23"/>
                <p:cNvSpPr/>
                <p:nvPr/>
              </p:nvSpPr>
              <p:spPr>
                <a:xfrm>
                  <a:off x="4785169" y="3012280"/>
                  <a:ext cx="119062" cy="29718"/>
                </a:xfrm>
                <a:custGeom>
                  <a:rect b="b" l="l" r="r" t="t"/>
                  <a:pathLst>
                    <a:path extrusionOk="0" h="29718" w="119062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23"/>
                <p:cNvSpPr/>
                <p:nvPr/>
              </p:nvSpPr>
              <p:spPr>
                <a:xfrm>
                  <a:off x="4785169" y="2774155"/>
                  <a:ext cx="119062" cy="29718"/>
                </a:xfrm>
                <a:custGeom>
                  <a:rect b="b" l="l" r="r" t="t"/>
                  <a:pathLst>
                    <a:path extrusionOk="0" h="29718" w="119062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23"/>
                <p:cNvSpPr/>
                <p:nvPr/>
              </p:nvSpPr>
              <p:spPr>
                <a:xfrm>
                  <a:off x="4904232" y="2982467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23"/>
                <p:cNvSpPr/>
                <p:nvPr/>
              </p:nvSpPr>
              <p:spPr>
                <a:xfrm>
                  <a:off x="4904232" y="2803969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23"/>
                <p:cNvSpPr/>
                <p:nvPr/>
              </p:nvSpPr>
              <p:spPr>
                <a:xfrm>
                  <a:off x="4963668" y="295274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23"/>
                <p:cNvSpPr/>
                <p:nvPr/>
              </p:nvSpPr>
              <p:spPr>
                <a:xfrm>
                  <a:off x="4963668" y="283368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23"/>
                <p:cNvSpPr/>
                <p:nvPr/>
              </p:nvSpPr>
              <p:spPr>
                <a:xfrm>
                  <a:off x="4993481" y="2863405"/>
                  <a:ext cx="29718" cy="89344"/>
                </a:xfrm>
                <a:custGeom>
                  <a:rect b="b" l="l" r="r" t="t"/>
                  <a:pathLst>
                    <a:path extrusionOk="0" h="89344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23"/>
                <p:cNvSpPr/>
                <p:nvPr/>
              </p:nvSpPr>
              <p:spPr>
                <a:xfrm>
                  <a:off x="4725543" y="2803969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23"/>
                <p:cNvSpPr/>
                <p:nvPr/>
              </p:nvSpPr>
              <p:spPr>
                <a:xfrm>
                  <a:off x="4725543" y="2982467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23"/>
                <p:cNvSpPr/>
                <p:nvPr/>
              </p:nvSpPr>
              <p:spPr>
                <a:xfrm>
                  <a:off x="4695825" y="283368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23"/>
                <p:cNvSpPr/>
                <p:nvPr/>
              </p:nvSpPr>
              <p:spPr>
                <a:xfrm>
                  <a:off x="4725543" y="280396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23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23"/>
                <p:cNvSpPr/>
                <p:nvPr/>
              </p:nvSpPr>
              <p:spPr>
                <a:xfrm>
                  <a:off x="4695825" y="295274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23"/>
                <p:cNvSpPr/>
                <p:nvPr/>
              </p:nvSpPr>
              <p:spPr>
                <a:xfrm>
                  <a:off x="4666107" y="2863405"/>
                  <a:ext cx="29718" cy="89344"/>
                </a:xfrm>
                <a:custGeom>
                  <a:rect b="b" l="l" r="r" t="t"/>
                  <a:pathLst>
                    <a:path extrusionOk="0" h="89344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23"/>
                <p:cNvSpPr/>
                <p:nvPr/>
              </p:nvSpPr>
              <p:spPr>
                <a:xfrm>
                  <a:off x="4755356" y="2863405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23"/>
                <p:cNvSpPr/>
                <p:nvPr/>
              </p:nvSpPr>
              <p:spPr>
                <a:xfrm>
                  <a:off x="4755356" y="2923031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23"/>
                <p:cNvSpPr/>
                <p:nvPr/>
              </p:nvSpPr>
              <p:spPr>
                <a:xfrm>
                  <a:off x="4874418" y="2863405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23"/>
                <p:cNvSpPr/>
                <p:nvPr/>
              </p:nvSpPr>
              <p:spPr>
                <a:xfrm>
                  <a:off x="4874418" y="2923031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23"/>
                <p:cNvSpPr/>
                <p:nvPr/>
              </p:nvSpPr>
              <p:spPr>
                <a:xfrm>
                  <a:off x="4725543" y="2893218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23"/>
                <p:cNvSpPr/>
                <p:nvPr/>
              </p:nvSpPr>
              <p:spPr>
                <a:xfrm>
                  <a:off x="4933950" y="2893218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23"/>
                <p:cNvSpPr/>
                <p:nvPr/>
              </p:nvSpPr>
              <p:spPr>
                <a:xfrm>
                  <a:off x="4814887" y="2833687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23"/>
                <p:cNvSpPr/>
                <p:nvPr/>
              </p:nvSpPr>
              <p:spPr>
                <a:xfrm>
                  <a:off x="4695825" y="2803969"/>
                  <a:ext cx="297560" cy="208216"/>
                </a:xfrm>
                <a:custGeom>
                  <a:rect b="b" l="l" r="r" t="t"/>
                  <a:pathLst>
                    <a:path extrusionOk="0" h="208216" w="297560">
                      <a:moveTo>
                        <a:pt x="267843" y="59436"/>
                      </a:moveTo>
                      <a:lnTo>
                        <a:pt x="267843" y="29718"/>
                      </a:lnTo>
                      <a:lnTo>
                        <a:pt x="208312" y="29718"/>
                      </a:lnTo>
                      <a:lnTo>
                        <a:pt x="208312" y="0"/>
                      </a:lnTo>
                      <a:lnTo>
                        <a:pt x="89249" y="0"/>
                      </a:lnTo>
                      <a:lnTo>
                        <a:pt x="89249" y="29718"/>
                      </a:lnTo>
                      <a:lnTo>
                        <a:pt x="29718" y="29718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148780"/>
                      </a:lnTo>
                      <a:lnTo>
                        <a:pt x="29718" y="148780"/>
                      </a:lnTo>
                      <a:lnTo>
                        <a:pt x="29718" y="178498"/>
                      </a:lnTo>
                      <a:lnTo>
                        <a:pt x="89249" y="178498"/>
                      </a:lnTo>
                      <a:lnTo>
                        <a:pt x="89249" y="208217"/>
                      </a:lnTo>
                      <a:lnTo>
                        <a:pt x="208312" y="208217"/>
                      </a:lnTo>
                      <a:lnTo>
                        <a:pt x="208312" y="178498"/>
                      </a:lnTo>
                      <a:lnTo>
                        <a:pt x="267843" y="178498"/>
                      </a:lnTo>
                      <a:lnTo>
                        <a:pt x="267843" y="148780"/>
                      </a:lnTo>
                      <a:lnTo>
                        <a:pt x="297561" y="148780"/>
                      </a:lnTo>
                      <a:lnTo>
                        <a:pt x="297561" y="59436"/>
                      </a:lnTo>
                      <a:lnTo>
                        <a:pt x="267843" y="59436"/>
                      </a:lnTo>
                      <a:close/>
                      <a:moveTo>
                        <a:pt x="267843" y="118967"/>
                      </a:moveTo>
                      <a:lnTo>
                        <a:pt x="238125" y="118967"/>
                      </a:lnTo>
                      <a:lnTo>
                        <a:pt x="238125" y="148685"/>
                      </a:lnTo>
                      <a:lnTo>
                        <a:pt x="178594" y="148685"/>
                      </a:lnTo>
                      <a:lnTo>
                        <a:pt x="178594" y="178403"/>
                      </a:lnTo>
                      <a:lnTo>
                        <a:pt x="119063" y="178403"/>
                      </a:lnTo>
                      <a:lnTo>
                        <a:pt x="119063" y="148685"/>
                      </a:lnTo>
                      <a:lnTo>
                        <a:pt x="59531" y="148685"/>
                      </a:lnTo>
                      <a:lnTo>
                        <a:pt x="59531" y="118967"/>
                      </a:lnTo>
                      <a:lnTo>
                        <a:pt x="29813" y="118967"/>
                      </a:lnTo>
                      <a:lnTo>
                        <a:pt x="29813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119063" y="59531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38125" y="59531"/>
                      </a:lnTo>
                      <a:lnTo>
                        <a:pt x="238125" y="89249"/>
                      </a:lnTo>
                      <a:lnTo>
                        <a:pt x="267843" y="89249"/>
                      </a:lnTo>
                      <a:lnTo>
                        <a:pt x="267843" y="118967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23"/>
                <p:cNvSpPr/>
                <p:nvPr/>
              </p:nvSpPr>
              <p:spPr>
                <a:xfrm>
                  <a:off x="4755356" y="2863404"/>
                  <a:ext cx="178593" cy="89344"/>
                </a:xfrm>
                <a:custGeom>
                  <a:rect b="b" l="l" r="r" t="t"/>
                  <a:pathLst>
                    <a:path extrusionOk="0" h="89344" w="178593">
                      <a:moveTo>
                        <a:pt x="178594" y="29813"/>
                      </a:moveTo>
                      <a:lnTo>
                        <a:pt x="178594" y="59627"/>
                      </a:lnTo>
                      <a:lnTo>
                        <a:pt x="119063" y="59627"/>
                      </a:lnTo>
                      <a:lnTo>
                        <a:pt x="119063" y="89345"/>
                      </a:lnTo>
                      <a:lnTo>
                        <a:pt x="59531" y="89345"/>
                      </a:lnTo>
                      <a:lnTo>
                        <a:pt x="59531" y="59627"/>
                      </a:lnTo>
                      <a:lnTo>
                        <a:pt x="0" y="59627"/>
                      </a:lnTo>
                      <a:lnTo>
                        <a:pt x="0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119063" y="0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23"/>
                <p:cNvSpPr/>
                <p:nvPr/>
              </p:nvSpPr>
              <p:spPr>
                <a:xfrm>
                  <a:off x="4814887" y="2952749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23"/>
                <p:cNvSpPr/>
                <p:nvPr/>
              </p:nvSpPr>
              <p:spPr>
                <a:xfrm>
                  <a:off x="4666107" y="313134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23"/>
                <p:cNvSpPr/>
                <p:nvPr/>
              </p:nvSpPr>
              <p:spPr>
                <a:xfrm>
                  <a:off x="4695825" y="3161156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23"/>
                <p:cNvSpPr/>
                <p:nvPr/>
              </p:nvSpPr>
              <p:spPr>
                <a:xfrm>
                  <a:off x="4933950" y="3161156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23"/>
                <p:cNvSpPr/>
                <p:nvPr/>
              </p:nvSpPr>
              <p:spPr>
                <a:xfrm>
                  <a:off x="4755356" y="3190874"/>
                  <a:ext cx="178593" cy="29718"/>
                </a:xfrm>
                <a:custGeom>
                  <a:rect b="b" l="l" r="r" t="t"/>
                  <a:pathLst>
                    <a:path extrusionOk="0" h="29718" w="178593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23"/>
                <p:cNvSpPr/>
                <p:nvPr/>
              </p:nvSpPr>
              <p:spPr>
                <a:xfrm>
                  <a:off x="4993481" y="313134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23"/>
                <p:cNvSpPr/>
                <p:nvPr/>
              </p:nvSpPr>
              <p:spPr>
                <a:xfrm>
                  <a:off x="4636293" y="295274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23"/>
                <p:cNvSpPr/>
                <p:nvPr/>
              </p:nvSpPr>
              <p:spPr>
                <a:xfrm>
                  <a:off x="4636293" y="3071812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23"/>
                <p:cNvSpPr/>
                <p:nvPr/>
              </p:nvSpPr>
              <p:spPr>
                <a:xfrm>
                  <a:off x="4606480" y="2982467"/>
                  <a:ext cx="29718" cy="89344"/>
                </a:xfrm>
                <a:custGeom>
                  <a:rect b="b" l="l" r="r" t="t"/>
                  <a:pathLst>
                    <a:path extrusionOk="0" h="89344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23"/>
                <p:cNvSpPr/>
                <p:nvPr/>
              </p:nvSpPr>
              <p:spPr>
                <a:xfrm>
                  <a:off x="5023294" y="295274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23"/>
                <p:cNvSpPr/>
                <p:nvPr/>
              </p:nvSpPr>
              <p:spPr>
                <a:xfrm>
                  <a:off x="5023294" y="3071812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23"/>
                <p:cNvSpPr/>
                <p:nvPr/>
              </p:nvSpPr>
              <p:spPr>
                <a:xfrm>
                  <a:off x="4636293" y="2952749"/>
                  <a:ext cx="416718" cy="238125"/>
                </a:xfrm>
                <a:custGeom>
                  <a:rect b="b" l="l" r="r" t="t"/>
                  <a:pathLst>
                    <a:path extrusionOk="0" h="238125" w="416718">
                      <a:moveTo>
                        <a:pt x="416719" y="29718"/>
                      </a:moveTo>
                      <a:lnTo>
                        <a:pt x="416719" y="119063"/>
                      </a:lnTo>
                      <a:lnTo>
                        <a:pt x="387001" y="119063"/>
                      </a:lnTo>
                      <a:lnTo>
                        <a:pt x="387001" y="178594"/>
                      </a:lnTo>
                      <a:lnTo>
                        <a:pt x="357188" y="178594"/>
                      </a:lnTo>
                      <a:lnTo>
                        <a:pt x="357188" y="208407"/>
                      </a:lnTo>
                      <a:lnTo>
                        <a:pt x="297656" y="208407"/>
                      </a:lnTo>
                      <a:lnTo>
                        <a:pt x="297656" y="238125"/>
                      </a:lnTo>
                      <a:lnTo>
                        <a:pt x="119063" y="238125"/>
                      </a:lnTo>
                      <a:lnTo>
                        <a:pt x="119063" y="208407"/>
                      </a:lnTo>
                      <a:lnTo>
                        <a:pt x="59531" y="208407"/>
                      </a:lnTo>
                      <a:lnTo>
                        <a:pt x="59531" y="178594"/>
                      </a:lnTo>
                      <a:lnTo>
                        <a:pt x="29813" y="178594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29718"/>
                      </a:lnTo>
                      <a:lnTo>
                        <a:pt x="29813" y="29718"/>
                      </a:lnTo>
                      <a:lnTo>
                        <a:pt x="29813" y="0"/>
                      </a:ln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89249" y="29718"/>
                      </a:lnTo>
                      <a:lnTo>
                        <a:pt x="89249" y="59531"/>
                      </a:lnTo>
                      <a:lnTo>
                        <a:pt x="148876" y="59531"/>
                      </a:lnTo>
                      <a:lnTo>
                        <a:pt x="148876" y="89345"/>
                      </a:lnTo>
                      <a:lnTo>
                        <a:pt x="267938" y="89345"/>
                      </a:lnTo>
                      <a:lnTo>
                        <a:pt x="267938" y="59531"/>
                      </a:lnTo>
                      <a:lnTo>
                        <a:pt x="327374" y="59531"/>
                      </a:lnTo>
                      <a:lnTo>
                        <a:pt x="327374" y="29718"/>
                      </a:lnTo>
                      <a:lnTo>
                        <a:pt x="357188" y="29718"/>
                      </a:lnTo>
                      <a:lnTo>
                        <a:pt x="357188" y="0"/>
                      </a:lnTo>
                      <a:lnTo>
                        <a:pt x="387001" y="0"/>
                      </a:lnTo>
                      <a:lnTo>
                        <a:pt x="387001" y="29718"/>
                      </a:lnTo>
                      <a:lnTo>
                        <a:pt x="416719" y="29718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23"/>
                <p:cNvSpPr/>
                <p:nvPr/>
              </p:nvSpPr>
              <p:spPr>
                <a:xfrm>
                  <a:off x="5053012" y="2982467"/>
                  <a:ext cx="29718" cy="89344"/>
                </a:xfrm>
                <a:custGeom>
                  <a:rect b="b" l="l" r="r" t="t"/>
                  <a:pathLst>
                    <a:path extrusionOk="0" h="89344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23"/>
                <p:cNvSpPr/>
                <p:nvPr/>
              </p:nvSpPr>
              <p:spPr>
                <a:xfrm>
                  <a:off x="4755356" y="2833687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23"/>
                <p:cNvSpPr/>
                <p:nvPr/>
              </p:nvSpPr>
              <p:spPr>
                <a:xfrm>
                  <a:off x="4785169" y="2803969"/>
                  <a:ext cx="119062" cy="29718"/>
                </a:xfrm>
                <a:custGeom>
                  <a:rect b="b" l="l" r="r" t="t"/>
                  <a:pathLst>
                    <a:path extrusionOk="0" h="29718" w="119062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23"/>
                <p:cNvSpPr/>
                <p:nvPr/>
              </p:nvSpPr>
              <p:spPr>
                <a:xfrm>
                  <a:off x="4695825" y="2863405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23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23"/>
                <p:cNvSpPr/>
                <p:nvPr/>
              </p:nvSpPr>
              <p:spPr>
                <a:xfrm>
                  <a:off x="4695825" y="2923031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23"/>
                <p:cNvSpPr/>
                <p:nvPr/>
              </p:nvSpPr>
              <p:spPr>
                <a:xfrm>
                  <a:off x="4904232" y="283368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23"/>
                <p:cNvSpPr/>
                <p:nvPr/>
              </p:nvSpPr>
              <p:spPr>
                <a:xfrm>
                  <a:off x="4933950" y="2863405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23"/>
                <p:cNvSpPr/>
                <p:nvPr/>
              </p:nvSpPr>
              <p:spPr>
                <a:xfrm>
                  <a:off x="4725543" y="2952749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23"/>
                <p:cNvSpPr/>
                <p:nvPr/>
              </p:nvSpPr>
              <p:spPr>
                <a:xfrm>
                  <a:off x="5023294" y="2982467"/>
                  <a:ext cx="29718" cy="89344"/>
                </a:xfrm>
                <a:custGeom>
                  <a:rect b="b" l="l" r="r" t="t"/>
                  <a:pathLst>
                    <a:path extrusionOk="0" h="89344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23"/>
                <p:cNvSpPr/>
                <p:nvPr/>
              </p:nvSpPr>
              <p:spPr>
                <a:xfrm>
                  <a:off x="4993481" y="31015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23"/>
                <p:cNvSpPr/>
                <p:nvPr/>
              </p:nvSpPr>
              <p:spPr>
                <a:xfrm>
                  <a:off x="4963668" y="313134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" name="Google Shape;833;p23"/>
                <p:cNvSpPr/>
                <p:nvPr/>
              </p:nvSpPr>
              <p:spPr>
                <a:xfrm>
                  <a:off x="4904232" y="313134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23"/>
                <p:cNvSpPr/>
                <p:nvPr/>
              </p:nvSpPr>
              <p:spPr>
                <a:xfrm>
                  <a:off x="4844605" y="313134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5" name="Google Shape;835;p23"/>
                <p:cNvSpPr/>
                <p:nvPr/>
              </p:nvSpPr>
              <p:spPr>
                <a:xfrm>
                  <a:off x="4933950" y="31015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" name="Google Shape;836;p23"/>
                <p:cNvSpPr/>
                <p:nvPr/>
              </p:nvSpPr>
              <p:spPr>
                <a:xfrm>
                  <a:off x="4963668" y="307181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p23"/>
                <p:cNvSpPr/>
                <p:nvPr/>
              </p:nvSpPr>
              <p:spPr>
                <a:xfrm>
                  <a:off x="4933950" y="304209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8" name="Google Shape;838;p23"/>
                <p:cNvSpPr/>
                <p:nvPr/>
              </p:nvSpPr>
              <p:spPr>
                <a:xfrm>
                  <a:off x="4874418" y="307181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9" name="Google Shape;839;p23"/>
                <p:cNvSpPr/>
                <p:nvPr/>
              </p:nvSpPr>
              <p:spPr>
                <a:xfrm>
                  <a:off x="4993481" y="304209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0" name="Google Shape;840;p23"/>
                <p:cNvSpPr/>
                <p:nvPr/>
              </p:nvSpPr>
              <p:spPr>
                <a:xfrm>
                  <a:off x="4993481" y="298246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" name="Google Shape;841;p23"/>
                <p:cNvSpPr/>
                <p:nvPr/>
              </p:nvSpPr>
              <p:spPr>
                <a:xfrm>
                  <a:off x="4814887" y="3161156"/>
                  <a:ext cx="119062" cy="29718"/>
                </a:xfrm>
                <a:custGeom>
                  <a:rect b="b" l="l" r="r" t="t"/>
                  <a:pathLst>
                    <a:path extrusionOk="0" h="29718" w="119062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42" name="Google Shape;842;p23"/>
              <p:cNvGrpSpPr/>
              <p:nvPr/>
            </p:nvGrpSpPr>
            <p:grpSpPr>
              <a:xfrm>
                <a:off x="4011168" y="2119312"/>
                <a:ext cx="833437" cy="833437"/>
                <a:chOff x="4011168" y="2119312"/>
                <a:chExt cx="833437" cy="833437"/>
              </a:xfrm>
            </p:grpSpPr>
            <p:sp>
              <p:nvSpPr>
                <p:cNvPr id="843" name="Google Shape;843;p23"/>
                <p:cNvSpPr/>
                <p:nvPr/>
              </p:nvSpPr>
              <p:spPr>
                <a:xfrm>
                  <a:off x="4695825" y="280396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4" name="Google Shape;844;p23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p23"/>
                <p:cNvSpPr/>
                <p:nvPr/>
              </p:nvSpPr>
              <p:spPr>
                <a:xfrm>
                  <a:off x="4755356" y="28634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6" name="Google Shape;846;p23"/>
                <p:cNvSpPr/>
                <p:nvPr/>
              </p:nvSpPr>
              <p:spPr>
                <a:xfrm>
                  <a:off x="4785169" y="2893218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p23"/>
                <p:cNvSpPr/>
                <p:nvPr/>
              </p:nvSpPr>
              <p:spPr>
                <a:xfrm>
                  <a:off x="4814887" y="2923031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p23"/>
                <p:cNvSpPr/>
                <p:nvPr/>
              </p:nvSpPr>
              <p:spPr>
                <a:xfrm>
                  <a:off x="4666107" y="2774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23"/>
                <p:cNvSpPr/>
                <p:nvPr/>
              </p:nvSpPr>
              <p:spPr>
                <a:xfrm>
                  <a:off x="4011168" y="21490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23"/>
                <p:cNvSpPr/>
                <p:nvPr/>
              </p:nvSpPr>
              <p:spPr>
                <a:xfrm>
                  <a:off x="4636293" y="2774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1" name="Google Shape;851;p23"/>
                <p:cNvSpPr/>
                <p:nvPr/>
              </p:nvSpPr>
              <p:spPr>
                <a:xfrm>
                  <a:off x="4606480" y="274434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2" name="Google Shape;852;p23"/>
                <p:cNvSpPr/>
                <p:nvPr/>
              </p:nvSpPr>
              <p:spPr>
                <a:xfrm>
                  <a:off x="4606480" y="271462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23"/>
                <p:cNvSpPr/>
                <p:nvPr/>
              </p:nvSpPr>
              <p:spPr>
                <a:xfrm>
                  <a:off x="4666107" y="265509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23"/>
                <p:cNvSpPr/>
                <p:nvPr/>
              </p:nvSpPr>
              <p:spPr>
                <a:xfrm>
                  <a:off x="4517231" y="2774155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23"/>
                <p:cNvSpPr/>
                <p:nvPr/>
              </p:nvSpPr>
              <p:spPr>
                <a:xfrm>
                  <a:off x="4457700" y="2803969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23"/>
                <p:cNvSpPr/>
                <p:nvPr/>
              </p:nvSpPr>
              <p:spPr>
                <a:xfrm>
                  <a:off x="4398168" y="2774155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23"/>
                <p:cNvSpPr/>
                <p:nvPr/>
              </p:nvSpPr>
              <p:spPr>
                <a:xfrm>
                  <a:off x="4368355" y="2744342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23"/>
                <p:cNvSpPr/>
                <p:nvPr/>
              </p:nvSpPr>
              <p:spPr>
                <a:xfrm>
                  <a:off x="4398168" y="2714624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23"/>
                <p:cNvSpPr/>
                <p:nvPr/>
              </p:nvSpPr>
              <p:spPr>
                <a:xfrm>
                  <a:off x="4338637" y="2684906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23"/>
                <p:cNvSpPr/>
                <p:nvPr/>
              </p:nvSpPr>
              <p:spPr>
                <a:xfrm>
                  <a:off x="4279106" y="2655093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" name="Google Shape;861;p23"/>
                <p:cNvSpPr/>
                <p:nvPr/>
              </p:nvSpPr>
              <p:spPr>
                <a:xfrm>
                  <a:off x="4427982" y="2684906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23"/>
                <p:cNvSpPr/>
                <p:nvPr/>
              </p:nvSpPr>
              <p:spPr>
                <a:xfrm>
                  <a:off x="4457700" y="2655093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23"/>
                <p:cNvSpPr/>
                <p:nvPr/>
              </p:nvSpPr>
              <p:spPr>
                <a:xfrm>
                  <a:off x="4249293" y="262528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p23"/>
                <p:cNvSpPr/>
                <p:nvPr/>
              </p:nvSpPr>
              <p:spPr>
                <a:xfrm>
                  <a:off x="4219575" y="2565844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23"/>
                <p:cNvSpPr/>
                <p:nvPr/>
              </p:nvSpPr>
              <p:spPr>
                <a:xfrm>
                  <a:off x="4189857" y="2506217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6" name="Google Shape;866;p23"/>
                <p:cNvSpPr/>
                <p:nvPr/>
              </p:nvSpPr>
              <p:spPr>
                <a:xfrm>
                  <a:off x="4160043" y="2446781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23"/>
                <p:cNvSpPr/>
                <p:nvPr/>
              </p:nvSpPr>
              <p:spPr>
                <a:xfrm>
                  <a:off x="4130230" y="2387155"/>
                  <a:ext cx="29717" cy="59531"/>
                </a:xfrm>
                <a:custGeom>
                  <a:rect b="b" l="l" r="r" t="t"/>
                  <a:pathLst>
                    <a:path extrusionOk="0" h="59531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23"/>
                <p:cNvSpPr/>
                <p:nvPr/>
              </p:nvSpPr>
              <p:spPr>
                <a:xfrm>
                  <a:off x="4100512" y="2327719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23"/>
                <p:cNvSpPr/>
                <p:nvPr/>
              </p:nvSpPr>
              <p:spPr>
                <a:xfrm>
                  <a:off x="4070794" y="2268092"/>
                  <a:ext cx="29717" cy="59531"/>
                </a:xfrm>
                <a:custGeom>
                  <a:rect b="b" l="l" r="r" t="t"/>
                  <a:pathLst>
                    <a:path extrusionOk="0" h="59531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" name="Google Shape;870;p23"/>
                <p:cNvSpPr/>
                <p:nvPr/>
              </p:nvSpPr>
              <p:spPr>
                <a:xfrm>
                  <a:off x="4040981" y="2208656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1" name="Google Shape;871;p23"/>
                <p:cNvSpPr/>
                <p:nvPr/>
              </p:nvSpPr>
              <p:spPr>
                <a:xfrm>
                  <a:off x="4011168" y="2149030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2" name="Google Shape;872;p23"/>
                <p:cNvSpPr/>
                <p:nvPr/>
              </p:nvSpPr>
              <p:spPr>
                <a:xfrm>
                  <a:off x="4695825" y="2595562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p23"/>
                <p:cNvSpPr/>
                <p:nvPr/>
              </p:nvSpPr>
              <p:spPr>
                <a:xfrm>
                  <a:off x="4666107" y="2536030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" name="Google Shape;874;p23"/>
                <p:cNvSpPr/>
                <p:nvPr/>
              </p:nvSpPr>
              <p:spPr>
                <a:xfrm>
                  <a:off x="4636293" y="250621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p23"/>
                <p:cNvSpPr/>
                <p:nvPr/>
              </p:nvSpPr>
              <p:spPr>
                <a:xfrm>
                  <a:off x="4576762" y="2387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6" name="Google Shape;876;p23"/>
                <p:cNvSpPr/>
                <p:nvPr/>
              </p:nvSpPr>
              <p:spPr>
                <a:xfrm>
                  <a:off x="4517231" y="2357437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" name="Google Shape;877;p23"/>
                <p:cNvSpPr/>
                <p:nvPr/>
              </p:nvSpPr>
              <p:spPr>
                <a:xfrm>
                  <a:off x="4457700" y="2327719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" name="Google Shape;878;p23"/>
                <p:cNvSpPr/>
                <p:nvPr/>
              </p:nvSpPr>
              <p:spPr>
                <a:xfrm>
                  <a:off x="4398168" y="2297905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9" name="Google Shape;879;p23"/>
                <p:cNvSpPr/>
                <p:nvPr/>
              </p:nvSpPr>
              <p:spPr>
                <a:xfrm>
                  <a:off x="4338637" y="2268092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0" name="Google Shape;880;p23"/>
                <p:cNvSpPr/>
                <p:nvPr/>
              </p:nvSpPr>
              <p:spPr>
                <a:xfrm>
                  <a:off x="4279106" y="2238374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1" name="Google Shape;881;p23"/>
                <p:cNvSpPr/>
                <p:nvPr/>
              </p:nvSpPr>
              <p:spPr>
                <a:xfrm>
                  <a:off x="4219575" y="2208656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2" name="Google Shape;882;p23"/>
                <p:cNvSpPr/>
                <p:nvPr/>
              </p:nvSpPr>
              <p:spPr>
                <a:xfrm>
                  <a:off x="4160043" y="2178843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" name="Google Shape;883;p23"/>
                <p:cNvSpPr/>
                <p:nvPr/>
              </p:nvSpPr>
              <p:spPr>
                <a:xfrm>
                  <a:off x="4100512" y="2149030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4" name="Google Shape;884;p23"/>
                <p:cNvSpPr/>
                <p:nvPr/>
              </p:nvSpPr>
              <p:spPr>
                <a:xfrm>
                  <a:off x="4040981" y="2119312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" name="Google Shape;885;p23"/>
                <p:cNvSpPr/>
                <p:nvPr/>
              </p:nvSpPr>
              <p:spPr>
                <a:xfrm>
                  <a:off x="4606480" y="25360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6" name="Google Shape;886;p23"/>
                <p:cNvSpPr/>
                <p:nvPr/>
              </p:nvSpPr>
              <p:spPr>
                <a:xfrm>
                  <a:off x="4576762" y="2476499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7" name="Google Shape;887;p23"/>
                <p:cNvSpPr/>
                <p:nvPr/>
              </p:nvSpPr>
              <p:spPr>
                <a:xfrm>
                  <a:off x="4606480" y="2416968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8" name="Google Shape;888;p23"/>
                <p:cNvSpPr/>
                <p:nvPr/>
              </p:nvSpPr>
              <p:spPr>
                <a:xfrm>
                  <a:off x="4576762" y="256584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" name="Google Shape;889;p23"/>
                <p:cNvSpPr/>
                <p:nvPr/>
              </p:nvSpPr>
              <p:spPr>
                <a:xfrm>
                  <a:off x="4547044" y="2595562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" name="Google Shape;890;p23"/>
                <p:cNvSpPr/>
                <p:nvPr/>
              </p:nvSpPr>
              <p:spPr>
                <a:xfrm>
                  <a:off x="4666107" y="274434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23"/>
                <p:cNvSpPr/>
                <p:nvPr/>
              </p:nvSpPr>
              <p:spPr>
                <a:xfrm>
                  <a:off x="4636293" y="271462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2" name="Google Shape;892;p23"/>
                <p:cNvSpPr/>
                <p:nvPr/>
              </p:nvSpPr>
              <p:spPr>
                <a:xfrm>
                  <a:off x="4576762" y="274434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3" name="Google Shape;893;p23"/>
                <p:cNvSpPr/>
                <p:nvPr/>
              </p:nvSpPr>
              <p:spPr>
                <a:xfrm>
                  <a:off x="4636293" y="268490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4" name="Google Shape;894;p23"/>
                <p:cNvSpPr/>
                <p:nvPr/>
              </p:nvSpPr>
              <p:spPr>
                <a:xfrm>
                  <a:off x="4040981" y="21490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5" name="Google Shape;895;p23"/>
                <p:cNvSpPr/>
                <p:nvPr/>
              </p:nvSpPr>
              <p:spPr>
                <a:xfrm>
                  <a:off x="4011168" y="211931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1B1B1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6" name="Google Shape;896;p23"/>
                <p:cNvSpPr/>
                <p:nvPr/>
              </p:nvSpPr>
              <p:spPr>
                <a:xfrm>
                  <a:off x="4040981" y="217884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23"/>
                <p:cNvSpPr/>
                <p:nvPr/>
              </p:nvSpPr>
              <p:spPr>
                <a:xfrm>
                  <a:off x="4070794" y="2149030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8" name="Google Shape;898;p23"/>
                <p:cNvSpPr/>
                <p:nvPr/>
              </p:nvSpPr>
              <p:spPr>
                <a:xfrm>
                  <a:off x="4070794" y="2178843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p23"/>
                <p:cNvSpPr/>
                <p:nvPr/>
              </p:nvSpPr>
              <p:spPr>
                <a:xfrm>
                  <a:off x="4100512" y="220865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0" name="Google Shape;900;p23"/>
                <p:cNvSpPr/>
                <p:nvPr/>
              </p:nvSpPr>
              <p:spPr>
                <a:xfrm>
                  <a:off x="4130230" y="2238374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" name="Google Shape;901;p23"/>
                <p:cNvSpPr/>
                <p:nvPr/>
              </p:nvSpPr>
              <p:spPr>
                <a:xfrm>
                  <a:off x="4160043" y="226809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p23"/>
                <p:cNvSpPr/>
                <p:nvPr/>
              </p:nvSpPr>
              <p:spPr>
                <a:xfrm>
                  <a:off x="4189857" y="22979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" name="Google Shape;903;p23"/>
                <p:cNvSpPr/>
                <p:nvPr/>
              </p:nvSpPr>
              <p:spPr>
                <a:xfrm>
                  <a:off x="4219575" y="232771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" name="Google Shape;904;p23"/>
                <p:cNvSpPr/>
                <p:nvPr/>
              </p:nvSpPr>
              <p:spPr>
                <a:xfrm>
                  <a:off x="4249293" y="235743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23"/>
                <p:cNvSpPr/>
                <p:nvPr/>
              </p:nvSpPr>
              <p:spPr>
                <a:xfrm>
                  <a:off x="4279106" y="2387155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23"/>
                <p:cNvSpPr/>
                <p:nvPr/>
              </p:nvSpPr>
              <p:spPr>
                <a:xfrm>
                  <a:off x="4308919" y="2416968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p23"/>
                <p:cNvSpPr/>
                <p:nvPr/>
              </p:nvSpPr>
              <p:spPr>
                <a:xfrm>
                  <a:off x="4338637" y="2446781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" name="Google Shape;908;p23"/>
                <p:cNvSpPr/>
                <p:nvPr/>
              </p:nvSpPr>
              <p:spPr>
                <a:xfrm>
                  <a:off x="4100512" y="2178843"/>
                  <a:ext cx="178593" cy="148875"/>
                </a:xfrm>
                <a:custGeom>
                  <a:rect b="b" l="l" r="r" t="t"/>
                  <a:pathLst>
                    <a:path extrusionOk="0" h="148875" w="178593">
                      <a:moveTo>
                        <a:pt x="178594" y="59531"/>
                      </a:moveTo>
                      <a:lnTo>
                        <a:pt x="178594" y="89249"/>
                      </a:lnTo>
                      <a:lnTo>
                        <a:pt x="148781" y="89249"/>
                      </a:lnTo>
                      <a:lnTo>
                        <a:pt x="148781" y="148876"/>
                      </a:lnTo>
                      <a:lnTo>
                        <a:pt x="119063" y="148876"/>
                      </a:lnTo>
                      <a:lnTo>
                        <a:pt x="119063" y="119063"/>
                      </a:lnTo>
                      <a:lnTo>
                        <a:pt x="89344" y="119063"/>
                      </a:lnTo>
                      <a:lnTo>
                        <a:pt x="89344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0" y="29813"/>
                      </a:lnTo>
                      <a:lnTo>
                        <a:pt x="0" y="0"/>
                      </a:lnTo>
                      <a:lnTo>
                        <a:pt x="59531" y="0"/>
                      </a:lnTo>
                      <a:lnTo>
                        <a:pt x="59531" y="29813"/>
                      </a:lnTo>
                      <a:lnTo>
                        <a:pt x="119063" y="29813"/>
                      </a:lnTo>
                      <a:lnTo>
                        <a:pt x="119063" y="59531"/>
                      </a:lnTo>
                      <a:lnTo>
                        <a:pt x="178594" y="59531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23"/>
                <p:cNvSpPr/>
                <p:nvPr/>
              </p:nvSpPr>
              <p:spPr>
                <a:xfrm>
                  <a:off x="4249293" y="2268092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23"/>
                <p:cNvSpPr/>
                <p:nvPr/>
              </p:nvSpPr>
              <p:spPr>
                <a:xfrm>
                  <a:off x="4368355" y="2387155"/>
                  <a:ext cx="29717" cy="59531"/>
                </a:xfrm>
                <a:custGeom>
                  <a:rect b="b" l="l" r="r" t="t"/>
                  <a:pathLst>
                    <a:path extrusionOk="0" h="59531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23"/>
                <p:cNvSpPr/>
                <p:nvPr/>
              </p:nvSpPr>
              <p:spPr>
                <a:xfrm>
                  <a:off x="4279106" y="2476499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2" name="Google Shape;912;p23"/>
                <p:cNvSpPr/>
                <p:nvPr/>
              </p:nvSpPr>
              <p:spPr>
                <a:xfrm>
                  <a:off x="4338637" y="2536030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3" name="Google Shape;913;p23"/>
                <p:cNvSpPr/>
                <p:nvPr/>
              </p:nvSpPr>
              <p:spPr>
                <a:xfrm>
                  <a:off x="4368355" y="2506217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23"/>
                <p:cNvSpPr/>
                <p:nvPr/>
              </p:nvSpPr>
              <p:spPr>
                <a:xfrm>
                  <a:off x="4308919" y="2565844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23"/>
                <p:cNvSpPr/>
                <p:nvPr/>
              </p:nvSpPr>
              <p:spPr>
                <a:xfrm>
                  <a:off x="4279106" y="2595562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6" name="Google Shape;916;p23"/>
                <p:cNvSpPr/>
                <p:nvPr/>
              </p:nvSpPr>
              <p:spPr>
                <a:xfrm>
                  <a:off x="4070794" y="2208656"/>
                  <a:ext cx="267842" cy="297561"/>
                </a:xfrm>
                <a:custGeom>
                  <a:rect b="b" l="l" r="r" t="t"/>
                  <a:pathLst>
                    <a:path extrusionOk="0" h="297561" w="267842">
                      <a:moveTo>
                        <a:pt x="267843" y="238125"/>
                      </a:moveTo>
                      <a:lnTo>
                        <a:pt x="267843" y="267843"/>
                      </a:lnTo>
                      <a:lnTo>
                        <a:pt x="208312" y="267843"/>
                      </a:lnTo>
                      <a:lnTo>
                        <a:pt x="208312" y="297561"/>
                      </a:lnTo>
                      <a:lnTo>
                        <a:pt x="119062" y="297561"/>
                      </a:lnTo>
                      <a:lnTo>
                        <a:pt x="119062" y="238125"/>
                      </a:lnTo>
                      <a:lnTo>
                        <a:pt x="89249" y="238125"/>
                      </a:lnTo>
                      <a:lnTo>
                        <a:pt x="89249" y="178499"/>
                      </a:lnTo>
                      <a:lnTo>
                        <a:pt x="59436" y="178499"/>
                      </a:lnTo>
                      <a:lnTo>
                        <a:pt x="59436" y="119063"/>
                      </a:lnTo>
                      <a:lnTo>
                        <a:pt x="29718" y="119063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59436"/>
                      </a:lnTo>
                      <a:lnTo>
                        <a:pt x="89249" y="59436"/>
                      </a:lnTo>
                      <a:lnTo>
                        <a:pt x="89249" y="89249"/>
                      </a:lnTo>
                      <a:lnTo>
                        <a:pt x="119062" y="89249"/>
                      </a:lnTo>
                      <a:lnTo>
                        <a:pt x="119062" y="119063"/>
                      </a:lnTo>
                      <a:lnTo>
                        <a:pt x="148781" y="119063"/>
                      </a:lnTo>
                      <a:lnTo>
                        <a:pt x="148781" y="148781"/>
                      </a:lnTo>
                      <a:lnTo>
                        <a:pt x="178499" y="148781"/>
                      </a:lnTo>
                      <a:lnTo>
                        <a:pt x="178499" y="178499"/>
                      </a:lnTo>
                      <a:lnTo>
                        <a:pt x="208312" y="178499"/>
                      </a:lnTo>
                      <a:lnTo>
                        <a:pt x="208312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67843" y="238125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23"/>
                <p:cNvSpPr/>
                <p:nvPr/>
              </p:nvSpPr>
              <p:spPr>
                <a:xfrm>
                  <a:off x="4219575" y="2506217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23"/>
                <p:cNvSpPr/>
                <p:nvPr/>
              </p:nvSpPr>
              <p:spPr>
                <a:xfrm>
                  <a:off x="4249293" y="2268092"/>
                  <a:ext cx="148875" cy="178688"/>
                </a:xfrm>
                <a:custGeom>
                  <a:rect b="b" l="l" r="r" t="t"/>
                  <a:pathLst>
                    <a:path extrusionOk="0" h="178688" w="148875">
                      <a:moveTo>
                        <a:pt x="148876" y="29813"/>
                      </a:moveTo>
                      <a:lnTo>
                        <a:pt x="148876" y="119063"/>
                      </a:lnTo>
                      <a:lnTo>
                        <a:pt x="119062" y="119063"/>
                      </a:lnTo>
                      <a:lnTo>
                        <a:pt x="119062" y="178689"/>
                      </a:lnTo>
                      <a:lnTo>
                        <a:pt x="89344" y="178689"/>
                      </a:lnTo>
                      <a:lnTo>
                        <a:pt x="89344" y="148876"/>
                      </a:lnTo>
                      <a:lnTo>
                        <a:pt x="59627" y="148876"/>
                      </a:lnTo>
                      <a:lnTo>
                        <a:pt x="59627" y="119063"/>
                      </a:lnTo>
                      <a:lnTo>
                        <a:pt x="29813" y="119063"/>
                      </a:lnTo>
                      <a:lnTo>
                        <a:pt x="29813" y="89344"/>
                      </a:lnTo>
                      <a:lnTo>
                        <a:pt x="0" y="89344"/>
                      </a:lnTo>
                      <a:lnTo>
                        <a:pt x="0" y="59626"/>
                      </a:lnTo>
                      <a:lnTo>
                        <a:pt x="29813" y="59626"/>
                      </a:lnTo>
                      <a:lnTo>
                        <a:pt x="29813" y="0"/>
                      </a:lnTo>
                      <a:lnTo>
                        <a:pt x="89344" y="0"/>
                      </a:lnTo>
                      <a:lnTo>
                        <a:pt x="89344" y="29813"/>
                      </a:lnTo>
                      <a:lnTo>
                        <a:pt x="148876" y="29813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p23"/>
                <p:cNvSpPr/>
                <p:nvPr/>
              </p:nvSpPr>
              <p:spPr>
                <a:xfrm>
                  <a:off x="4398168" y="2327719"/>
                  <a:ext cx="29717" cy="59531"/>
                </a:xfrm>
                <a:custGeom>
                  <a:rect b="b" l="l" r="r" t="t"/>
                  <a:pathLst>
                    <a:path extrusionOk="0" h="59531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p23"/>
                <p:cNvSpPr/>
                <p:nvPr/>
              </p:nvSpPr>
              <p:spPr>
                <a:xfrm>
                  <a:off x="4219575" y="2476499"/>
                  <a:ext cx="148780" cy="148780"/>
                </a:xfrm>
                <a:custGeom>
                  <a:rect b="b" l="l" r="r" t="t"/>
                  <a:pathLst>
                    <a:path extrusionOk="0" h="148780" w="148780">
                      <a:moveTo>
                        <a:pt x="148780" y="0"/>
                      </a:moveTo>
                      <a:lnTo>
                        <a:pt x="148780" y="59531"/>
                      </a:lnTo>
                      <a:lnTo>
                        <a:pt x="119063" y="59531"/>
                      </a:lnTo>
                      <a:lnTo>
                        <a:pt x="119063" y="89344"/>
                      </a:lnTo>
                      <a:lnTo>
                        <a:pt x="89345" y="89344"/>
                      </a:lnTo>
                      <a:lnTo>
                        <a:pt x="89345" y="119063"/>
                      </a:lnTo>
                      <a:lnTo>
                        <a:pt x="59531" y="119063"/>
                      </a:lnTo>
                      <a:lnTo>
                        <a:pt x="59531" y="148780"/>
                      </a:lnTo>
                      <a:lnTo>
                        <a:pt x="29718" y="14878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lnTo>
                        <a:pt x="0" y="59531"/>
                      </a:lnTo>
                      <a:lnTo>
                        <a:pt x="59531" y="59531"/>
                      </a:lnTo>
                      <a:lnTo>
                        <a:pt x="59531" y="29718"/>
                      </a:lnTo>
                      <a:lnTo>
                        <a:pt x="119063" y="29718"/>
                      </a:lnTo>
                      <a:lnTo>
                        <a:pt x="119063" y="0"/>
                      </a:lnTo>
                      <a:lnTo>
                        <a:pt x="148780" y="0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23"/>
                <p:cNvSpPr/>
                <p:nvPr/>
              </p:nvSpPr>
              <p:spPr>
                <a:xfrm>
                  <a:off x="4368355" y="2476499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p23"/>
                <p:cNvSpPr/>
                <p:nvPr/>
              </p:nvSpPr>
              <p:spPr>
                <a:xfrm>
                  <a:off x="4398168" y="2506217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23"/>
                <p:cNvSpPr/>
                <p:nvPr/>
              </p:nvSpPr>
              <p:spPr>
                <a:xfrm>
                  <a:off x="4427982" y="2536030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p23"/>
                <p:cNvSpPr/>
                <p:nvPr/>
              </p:nvSpPr>
              <p:spPr>
                <a:xfrm>
                  <a:off x="4457700" y="2565844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5" name="Google Shape;925;p23"/>
                <p:cNvSpPr/>
                <p:nvPr/>
              </p:nvSpPr>
              <p:spPr>
                <a:xfrm>
                  <a:off x="4487418" y="2595562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23"/>
                <p:cNvSpPr/>
                <p:nvPr/>
              </p:nvSpPr>
              <p:spPr>
                <a:xfrm>
                  <a:off x="4279106" y="2536030"/>
                  <a:ext cx="238125" cy="178593"/>
                </a:xfrm>
                <a:custGeom>
                  <a:rect b="b" l="l" r="r" t="t"/>
                  <a:pathLst>
                    <a:path extrusionOk="0" h="178593" w="238125">
                      <a:moveTo>
                        <a:pt x="238125" y="89249"/>
                      </a:moveTo>
                      <a:lnTo>
                        <a:pt x="238125" y="119063"/>
                      </a:lnTo>
                      <a:lnTo>
                        <a:pt x="178594" y="119063"/>
                      </a:lnTo>
                      <a:lnTo>
                        <a:pt x="178594" y="148876"/>
                      </a:lnTo>
                      <a:lnTo>
                        <a:pt x="148876" y="148876"/>
                      </a:lnTo>
                      <a:lnTo>
                        <a:pt x="148876" y="178594"/>
                      </a:lnTo>
                      <a:lnTo>
                        <a:pt x="119063" y="178594"/>
                      </a:lnTo>
                      <a:lnTo>
                        <a:pt x="119063" y="148876"/>
                      </a:lnTo>
                      <a:lnTo>
                        <a:pt x="59531" y="148876"/>
                      </a:lnTo>
                      <a:lnTo>
                        <a:pt x="59531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59531" y="59531"/>
                      </a:lnTo>
                      <a:lnTo>
                        <a:pt x="59531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08312" y="59531"/>
                      </a:lnTo>
                      <a:lnTo>
                        <a:pt x="208312" y="89249"/>
                      </a:lnTo>
                      <a:lnTo>
                        <a:pt x="238125" y="89249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23"/>
                <p:cNvSpPr/>
                <p:nvPr/>
              </p:nvSpPr>
              <p:spPr>
                <a:xfrm>
                  <a:off x="4368355" y="2327718"/>
                  <a:ext cx="238125" cy="297560"/>
                </a:xfrm>
                <a:custGeom>
                  <a:rect b="b" l="l" r="r" t="t"/>
                  <a:pathLst>
                    <a:path extrusionOk="0" h="297560" w="238125">
                      <a:moveTo>
                        <a:pt x="208407" y="148781"/>
                      </a:moveTo>
                      <a:lnTo>
                        <a:pt x="208407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08407" y="238125"/>
                      </a:lnTo>
                      <a:lnTo>
                        <a:pt x="208407" y="267843"/>
                      </a:lnTo>
                      <a:lnTo>
                        <a:pt x="178689" y="267843"/>
                      </a:lnTo>
                      <a:lnTo>
                        <a:pt x="178689" y="297561"/>
                      </a:lnTo>
                      <a:lnTo>
                        <a:pt x="148876" y="297561"/>
                      </a:lnTo>
                      <a:lnTo>
                        <a:pt x="148876" y="267843"/>
                      </a:lnTo>
                      <a:lnTo>
                        <a:pt x="119063" y="267843"/>
                      </a:lnTo>
                      <a:lnTo>
                        <a:pt x="119063" y="238125"/>
                      </a:lnTo>
                      <a:lnTo>
                        <a:pt x="89345" y="238125"/>
                      </a:lnTo>
                      <a:lnTo>
                        <a:pt x="89345" y="208312"/>
                      </a:lnTo>
                      <a:lnTo>
                        <a:pt x="59627" y="208312"/>
                      </a:lnTo>
                      <a:lnTo>
                        <a:pt x="59627" y="178499"/>
                      </a:lnTo>
                      <a:lnTo>
                        <a:pt x="29813" y="178499"/>
                      </a:lnTo>
                      <a:lnTo>
                        <a:pt x="29813" y="148781"/>
                      </a:lnTo>
                      <a:lnTo>
                        <a:pt x="0" y="148781"/>
                      </a:lnTo>
                      <a:lnTo>
                        <a:pt x="0" y="119063"/>
                      </a:lnTo>
                      <a:lnTo>
                        <a:pt x="29813" y="119063"/>
                      </a:lnTo>
                      <a:lnTo>
                        <a:pt x="29813" y="59436"/>
                      </a:lnTo>
                      <a:lnTo>
                        <a:pt x="59627" y="59436"/>
                      </a:lnTo>
                      <a:lnTo>
                        <a:pt x="59627" y="0"/>
                      </a:ln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148876" y="29718"/>
                      </a:lnTo>
                      <a:lnTo>
                        <a:pt x="148876" y="59436"/>
                      </a:lnTo>
                      <a:lnTo>
                        <a:pt x="208407" y="59436"/>
                      </a:lnTo>
                      <a:lnTo>
                        <a:pt x="208407" y="89249"/>
                      </a:lnTo>
                      <a:lnTo>
                        <a:pt x="238125" y="89249"/>
                      </a:lnTo>
                      <a:lnTo>
                        <a:pt x="238125" y="148781"/>
                      </a:lnTo>
                      <a:lnTo>
                        <a:pt x="208407" y="148781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8" name="Google Shape;928;p23"/>
                <p:cNvSpPr/>
                <p:nvPr/>
              </p:nvSpPr>
              <p:spPr>
                <a:xfrm>
                  <a:off x="4517231" y="2625280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9" name="Google Shape;929;p23"/>
                <p:cNvSpPr/>
                <p:nvPr/>
              </p:nvSpPr>
              <p:spPr>
                <a:xfrm>
                  <a:off x="4547044" y="2655093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0" name="Google Shape;930;p23"/>
                <p:cNvSpPr/>
                <p:nvPr/>
              </p:nvSpPr>
              <p:spPr>
                <a:xfrm>
                  <a:off x="4398168" y="2655093"/>
                  <a:ext cx="208311" cy="148875"/>
                </a:xfrm>
                <a:custGeom>
                  <a:rect b="b" l="l" r="r" t="t"/>
                  <a:pathLst>
                    <a:path extrusionOk="0" h="148875" w="208311">
                      <a:moveTo>
                        <a:pt x="208312" y="59531"/>
                      </a:moveTo>
                      <a:lnTo>
                        <a:pt x="208312" y="89249"/>
                      </a:lnTo>
                      <a:lnTo>
                        <a:pt x="178594" y="89249"/>
                      </a:lnTo>
                      <a:lnTo>
                        <a:pt x="178594" y="119063"/>
                      </a:lnTo>
                      <a:lnTo>
                        <a:pt x="119063" y="119063"/>
                      </a:lnTo>
                      <a:lnTo>
                        <a:pt x="119063" y="148876"/>
                      </a:lnTo>
                      <a:lnTo>
                        <a:pt x="59531" y="148876"/>
                      </a:lnTo>
                      <a:lnTo>
                        <a:pt x="59531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59531" y="59531"/>
                      </a:lnTo>
                      <a:lnTo>
                        <a:pt x="59531" y="29813"/>
                      </a:lnTo>
                      <a:lnTo>
                        <a:pt x="119063" y="29813"/>
                      </a:lnTo>
                      <a:lnTo>
                        <a:pt x="119063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08312" y="59531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1" name="Google Shape;931;p23"/>
                <p:cNvSpPr/>
                <p:nvPr/>
              </p:nvSpPr>
              <p:spPr>
                <a:xfrm>
                  <a:off x="4547044" y="2536030"/>
                  <a:ext cx="148780" cy="178593"/>
                </a:xfrm>
                <a:custGeom>
                  <a:rect b="b" l="l" r="r" t="t"/>
                  <a:pathLst>
                    <a:path extrusionOk="0" h="178593" w="148780">
                      <a:moveTo>
                        <a:pt x="148780" y="59531"/>
                      </a:moveTo>
                      <a:lnTo>
                        <a:pt x="148780" y="119063"/>
                      </a:lnTo>
                      <a:lnTo>
                        <a:pt x="119062" y="119063"/>
                      </a:lnTo>
                      <a:lnTo>
                        <a:pt x="119062" y="148876"/>
                      </a:lnTo>
                      <a:lnTo>
                        <a:pt x="89249" y="148876"/>
                      </a:lnTo>
                      <a:lnTo>
                        <a:pt x="89249" y="178594"/>
                      </a:lnTo>
                      <a:lnTo>
                        <a:pt x="59436" y="178594"/>
                      </a:lnTo>
                      <a:lnTo>
                        <a:pt x="59436" y="148876"/>
                      </a:lnTo>
                      <a:lnTo>
                        <a:pt x="29718" y="148876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59531"/>
                      </a:lnTo>
                      <a:lnTo>
                        <a:pt x="59436" y="59531"/>
                      </a:lnTo>
                      <a:lnTo>
                        <a:pt x="59436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119062" y="0"/>
                      </a:lnTo>
                      <a:lnTo>
                        <a:pt x="119062" y="59531"/>
                      </a:lnTo>
                      <a:lnTo>
                        <a:pt x="148780" y="59531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2" name="Google Shape;932;p23"/>
                <p:cNvSpPr/>
                <p:nvPr/>
              </p:nvSpPr>
              <p:spPr>
                <a:xfrm>
                  <a:off x="4576762" y="268490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3" name="Google Shape;933;p23"/>
                <p:cNvSpPr/>
                <p:nvPr/>
              </p:nvSpPr>
              <p:spPr>
                <a:xfrm>
                  <a:off x="4636293" y="274434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4" name="Google Shape;934;p23"/>
                <p:cNvSpPr/>
                <p:nvPr/>
              </p:nvSpPr>
              <p:spPr>
                <a:xfrm>
                  <a:off x="4606480" y="268490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5" name="Google Shape;935;p23"/>
                <p:cNvSpPr/>
                <p:nvPr/>
              </p:nvSpPr>
              <p:spPr>
                <a:xfrm>
                  <a:off x="4576762" y="271462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6" name="Google Shape;936;p23"/>
                <p:cNvSpPr/>
                <p:nvPr/>
              </p:nvSpPr>
              <p:spPr>
                <a:xfrm>
                  <a:off x="4636293" y="265509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23"/>
                <p:cNvSpPr/>
                <p:nvPr/>
              </p:nvSpPr>
              <p:spPr>
                <a:xfrm>
                  <a:off x="4606480" y="256584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8" name="Google Shape;938;p23"/>
                <p:cNvSpPr/>
                <p:nvPr/>
              </p:nvSpPr>
              <p:spPr>
                <a:xfrm>
                  <a:off x="4576762" y="259556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23"/>
                <p:cNvSpPr/>
                <p:nvPr/>
              </p:nvSpPr>
              <p:spPr>
                <a:xfrm>
                  <a:off x="4636293" y="25360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23"/>
                <p:cNvSpPr/>
                <p:nvPr/>
              </p:nvSpPr>
              <p:spPr>
                <a:xfrm>
                  <a:off x="4517231" y="2744342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23"/>
                <p:cNvSpPr/>
                <p:nvPr/>
              </p:nvSpPr>
              <p:spPr>
                <a:xfrm>
                  <a:off x="4666107" y="2595562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23"/>
                <p:cNvSpPr/>
                <p:nvPr/>
              </p:nvSpPr>
              <p:spPr>
                <a:xfrm>
                  <a:off x="4517231" y="2655093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23"/>
                <p:cNvSpPr/>
                <p:nvPr/>
              </p:nvSpPr>
              <p:spPr>
                <a:xfrm>
                  <a:off x="4457700" y="2684906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23"/>
                <p:cNvSpPr/>
                <p:nvPr/>
              </p:nvSpPr>
              <p:spPr>
                <a:xfrm>
                  <a:off x="4368355" y="2536030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23"/>
                <p:cNvSpPr/>
                <p:nvPr/>
              </p:nvSpPr>
              <p:spPr>
                <a:xfrm>
                  <a:off x="4487418" y="2357437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23"/>
                <p:cNvSpPr/>
                <p:nvPr/>
              </p:nvSpPr>
              <p:spPr>
                <a:xfrm>
                  <a:off x="4457700" y="2506217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7" name="Google Shape;947;p23"/>
                <p:cNvSpPr/>
                <p:nvPr/>
              </p:nvSpPr>
              <p:spPr>
                <a:xfrm>
                  <a:off x="4487418" y="2476499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8" name="Google Shape;948;p23"/>
                <p:cNvSpPr/>
                <p:nvPr/>
              </p:nvSpPr>
              <p:spPr>
                <a:xfrm>
                  <a:off x="4517231" y="2446781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23"/>
                <p:cNvSpPr/>
                <p:nvPr/>
              </p:nvSpPr>
              <p:spPr>
                <a:xfrm>
                  <a:off x="4547044" y="2416968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23"/>
                <p:cNvSpPr/>
                <p:nvPr/>
              </p:nvSpPr>
              <p:spPr>
                <a:xfrm>
                  <a:off x="4368355" y="2297905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23"/>
                <p:cNvSpPr/>
                <p:nvPr/>
              </p:nvSpPr>
              <p:spPr>
                <a:xfrm>
                  <a:off x="4249293" y="232771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23"/>
                <p:cNvSpPr/>
                <p:nvPr/>
              </p:nvSpPr>
              <p:spPr>
                <a:xfrm>
                  <a:off x="4547044" y="2387155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3" name="Google Shape;953;p23"/>
                <p:cNvSpPr/>
                <p:nvPr/>
              </p:nvSpPr>
              <p:spPr>
                <a:xfrm>
                  <a:off x="4576762" y="2446781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p23"/>
                <p:cNvSpPr/>
                <p:nvPr/>
              </p:nvSpPr>
              <p:spPr>
                <a:xfrm>
                  <a:off x="4368355" y="2446781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p23"/>
                <p:cNvSpPr/>
                <p:nvPr/>
              </p:nvSpPr>
              <p:spPr>
                <a:xfrm>
                  <a:off x="4189857" y="232771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23"/>
                <p:cNvSpPr/>
                <p:nvPr/>
              </p:nvSpPr>
              <p:spPr>
                <a:xfrm>
                  <a:off x="4249293" y="2387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23"/>
                <p:cNvSpPr/>
                <p:nvPr/>
              </p:nvSpPr>
              <p:spPr>
                <a:xfrm>
                  <a:off x="4427982" y="2565844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8" name="Google Shape;958;p23"/>
                <p:cNvSpPr/>
                <p:nvPr/>
              </p:nvSpPr>
              <p:spPr>
                <a:xfrm>
                  <a:off x="4487418" y="2625280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9" name="Google Shape;959;p23"/>
                <p:cNvSpPr/>
                <p:nvPr/>
              </p:nvSpPr>
              <p:spPr>
                <a:xfrm>
                  <a:off x="4308919" y="2446781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23"/>
                <p:cNvSpPr/>
                <p:nvPr/>
              </p:nvSpPr>
              <p:spPr>
                <a:xfrm>
                  <a:off x="4130230" y="2268092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23"/>
                <p:cNvSpPr/>
                <p:nvPr/>
              </p:nvSpPr>
              <p:spPr>
                <a:xfrm>
                  <a:off x="4070794" y="2208656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2" name="Google Shape;962;p23"/>
                <p:cNvSpPr/>
                <p:nvPr/>
              </p:nvSpPr>
              <p:spPr>
                <a:xfrm>
                  <a:off x="4398168" y="2387155"/>
                  <a:ext cx="29717" cy="59531"/>
                </a:xfrm>
                <a:custGeom>
                  <a:rect b="b" l="l" r="r" t="t"/>
                  <a:pathLst>
                    <a:path extrusionOk="0" h="59531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23"/>
                <p:cNvSpPr/>
                <p:nvPr/>
              </p:nvSpPr>
              <p:spPr>
                <a:xfrm>
                  <a:off x="4427982" y="2327719"/>
                  <a:ext cx="29717" cy="59531"/>
                </a:xfrm>
                <a:custGeom>
                  <a:rect b="b" l="l" r="r" t="t"/>
                  <a:pathLst>
                    <a:path extrusionOk="0" h="59531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4" name="Google Shape;964;p23"/>
                <p:cNvSpPr/>
                <p:nvPr/>
              </p:nvSpPr>
              <p:spPr>
                <a:xfrm>
                  <a:off x="4279106" y="2268092"/>
                  <a:ext cx="29717" cy="59531"/>
                </a:xfrm>
                <a:custGeom>
                  <a:rect b="b" l="l" r="r" t="t"/>
                  <a:pathLst>
                    <a:path extrusionOk="0" h="59531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5" name="Google Shape;965;p23"/>
                <p:cNvSpPr/>
                <p:nvPr/>
              </p:nvSpPr>
              <p:spPr>
                <a:xfrm>
                  <a:off x="4338637" y="2565844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6" name="Google Shape;966;p23"/>
                <p:cNvSpPr/>
                <p:nvPr/>
              </p:nvSpPr>
              <p:spPr>
                <a:xfrm>
                  <a:off x="4308919" y="2595562"/>
                  <a:ext cx="29717" cy="29718"/>
                </a:xfrm>
                <a:custGeom>
                  <a:rect b="b" l="l" r="r" t="t"/>
                  <a:pathLst>
                    <a:path extrusionOk="0" h="29718" w="29717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32"/>
          <p:cNvSpPr txBox="1"/>
          <p:nvPr>
            <p:ph type="title"/>
          </p:nvPr>
        </p:nvSpPr>
        <p:spPr>
          <a:xfrm>
            <a:off x="713250" y="3549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Економічна Модель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1624" name="Google Shape;1624;p32"/>
          <p:cNvGraphicFramePr/>
          <p:nvPr/>
        </p:nvGraphicFramePr>
        <p:xfrm>
          <a:off x="1437600" y="172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{24394ED3-FAC0-4CD2-A686-DDF1DD71BC62}</a:tableStyleId>
              </a:tblPr>
              <a:tblGrid>
                <a:gridCol w="2971800"/>
                <a:gridCol w="29718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 вартість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 кристал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 вартість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 кристали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 вартість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6 кристалів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4 вартість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15 кристалів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5 вартість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30 кристалів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Лідер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60 кристалів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625" name="Google Shape;1625;p32"/>
          <p:cNvSpPr txBox="1"/>
          <p:nvPr/>
        </p:nvSpPr>
        <p:spPr>
          <a:xfrm>
            <a:off x="91800" y="936450"/>
            <a:ext cx="728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3</a:t>
            </a:r>
            <a:r>
              <a:rPr lang="en" sz="16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. </a:t>
            </a: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Переведення юнітів в валюту для покращень</a:t>
            </a:r>
            <a:endParaRPr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33"/>
          <p:cNvSpPr txBox="1"/>
          <p:nvPr>
            <p:ph type="title"/>
          </p:nvPr>
        </p:nvSpPr>
        <p:spPr>
          <a:xfrm>
            <a:off x="713250" y="3549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Економічна Модель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1631" name="Google Shape;1631;p33"/>
          <p:cNvGraphicFramePr/>
          <p:nvPr/>
        </p:nvGraphicFramePr>
        <p:xfrm>
          <a:off x="1600200" y="119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{24394ED3-FAC0-4CD2-A686-DDF1DD71BC62}</a:tableStyleId>
              </a:tblPr>
              <a:tblGrid>
                <a:gridCol w="1981200"/>
                <a:gridCol w="1981200"/>
                <a:gridCol w="1981200"/>
              </a:tblGrid>
              <a:tr h="26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+Здоров’я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Зміна Атаки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D9D2E9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 вартість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10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 вартість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5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15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 вартість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7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20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4 вартість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10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25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5 вартість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12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30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632" name="Google Shape;1632;p33"/>
          <p:cNvSpPr txBox="1"/>
          <p:nvPr/>
        </p:nvSpPr>
        <p:spPr>
          <a:xfrm>
            <a:off x="0" y="821725"/>
            <a:ext cx="728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4</a:t>
            </a:r>
            <a:r>
              <a:rPr lang="en" sz="16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. </a:t>
            </a: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Система покращень</a:t>
            </a:r>
            <a:endParaRPr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633" name="Google Shape;1633;p33"/>
          <p:cNvSpPr txBox="1"/>
          <p:nvPr/>
        </p:nvSpPr>
        <p:spPr>
          <a:xfrm>
            <a:off x="126150" y="3465700"/>
            <a:ext cx="8891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Повний апгрейд юніта може обійтись максимум в 4 покращення здоров’я та близько двух змін атак. </a:t>
            </a:r>
            <a:endParaRPr sz="12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Вартості всіх покращень було розраховано так, щоб десь за 40 днів гри можна було повністю покращити одного юніта 5 вартості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34"/>
          <p:cNvSpPr txBox="1"/>
          <p:nvPr>
            <p:ph type="title"/>
          </p:nvPr>
        </p:nvSpPr>
        <p:spPr>
          <a:xfrm>
            <a:off x="713250" y="3549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Оптимізація ігрового поля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39" name="Google Shape;1639;p34"/>
          <p:cNvSpPr txBox="1"/>
          <p:nvPr/>
        </p:nvSpPr>
        <p:spPr>
          <a:xfrm>
            <a:off x="196575" y="1099325"/>
            <a:ext cx="49230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1. </a:t>
            </a: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Оптимальна кількість клітин</a:t>
            </a: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.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Максимум</a:t>
            </a: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юнітів на дошці - 22.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Швидкість пересування від 1 до 5 клітин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Потрібно мінімум 4 клітини на юніта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Квадратне поле занадто скуте або габаритне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Результат: поле 13х16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1640" name="Google Shape;16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375" y="970374"/>
            <a:ext cx="2894300" cy="3644301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35"/>
          <p:cNvSpPr txBox="1"/>
          <p:nvPr>
            <p:ph type="title"/>
          </p:nvPr>
        </p:nvSpPr>
        <p:spPr>
          <a:xfrm>
            <a:off x="713250" y="3549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Оптимізація ігрового поля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46" name="Google Shape;1646;p35"/>
          <p:cNvSpPr txBox="1"/>
          <p:nvPr/>
        </p:nvSpPr>
        <p:spPr>
          <a:xfrm>
            <a:off x="196575" y="1099325"/>
            <a:ext cx="4923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</a:t>
            </a:r>
            <a:r>
              <a:rPr lang="en" sz="16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. </a:t>
            </a: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Перешкоди та різноманіття</a:t>
            </a: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.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Стандарт у 10%-15%.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Результат: 19-28 перешкод.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Різні сценарії - різні переваги.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1647" name="Google Shape;16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350" y="894925"/>
            <a:ext cx="1623975" cy="2044799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1648" name="Google Shape;16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3486" y="1939825"/>
            <a:ext cx="2179239" cy="2647499"/>
          </a:xfrm>
          <a:prstGeom prst="rect">
            <a:avLst/>
          </a:prstGeom>
          <a:noFill/>
          <a:ln>
            <a:noFill/>
          </a:ln>
          <a:effectLst>
            <a:outerShdw blurRad="385763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6"/>
          <p:cNvSpPr txBox="1"/>
          <p:nvPr>
            <p:ph type="title"/>
          </p:nvPr>
        </p:nvSpPr>
        <p:spPr>
          <a:xfrm>
            <a:off x="644400" y="14837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Впровадження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654" name="Google Shape;16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5" y="681675"/>
            <a:ext cx="2942025" cy="4157025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1655" name="Google Shape;16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0987" y="681042"/>
            <a:ext cx="2942025" cy="4158297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chemeClr val="dk1">
                <a:alpha val="60000"/>
              </a:schemeClr>
            </a:outerShdw>
          </a:effectLst>
        </p:spPr>
      </p:pic>
      <p:pic>
        <p:nvPicPr>
          <p:cNvPr id="1656" name="Google Shape;165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4900" y="681512"/>
            <a:ext cx="2942026" cy="4157351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7"/>
          <p:cNvSpPr txBox="1"/>
          <p:nvPr>
            <p:ph type="title"/>
          </p:nvPr>
        </p:nvSpPr>
        <p:spPr>
          <a:xfrm>
            <a:off x="713250" y="3549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Висновки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62" name="Google Shape;1662;p37"/>
          <p:cNvSpPr txBox="1"/>
          <p:nvPr/>
        </p:nvSpPr>
        <p:spPr>
          <a:xfrm>
            <a:off x="1599000" y="870900"/>
            <a:ext cx="5946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1. </a:t>
            </a:r>
            <a:r>
              <a:rPr lang="en" sz="19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Розроблено ігровий концепт.</a:t>
            </a:r>
            <a:endParaRPr sz="19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2. </a:t>
            </a:r>
            <a:r>
              <a:rPr lang="en" sz="19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Розроблено модель балансу гри.</a:t>
            </a:r>
            <a:endParaRPr sz="19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3.</a:t>
            </a:r>
            <a:r>
              <a:rPr lang="en" sz="19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Розроблено економічну модель гри.</a:t>
            </a:r>
            <a:endParaRPr sz="19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4.</a:t>
            </a:r>
            <a:r>
              <a:rPr lang="en" sz="19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Оптимізовано ігрові елементи.</a:t>
            </a:r>
            <a:endParaRPr sz="19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1663" name="Google Shape;1663;p37"/>
          <p:cNvGrpSpPr/>
          <p:nvPr/>
        </p:nvGrpSpPr>
        <p:grpSpPr>
          <a:xfrm>
            <a:off x="362459" y="3291432"/>
            <a:ext cx="892968" cy="1339405"/>
            <a:chOff x="6421659" y="3904107"/>
            <a:chExt cx="892968" cy="1339405"/>
          </a:xfrm>
        </p:grpSpPr>
        <p:sp>
          <p:nvSpPr>
            <p:cNvPr id="1664" name="Google Shape;1664;p37"/>
            <p:cNvSpPr/>
            <p:nvPr/>
          </p:nvSpPr>
          <p:spPr>
            <a:xfrm>
              <a:off x="6421659" y="3904107"/>
              <a:ext cx="892968" cy="1339405"/>
            </a:xfrm>
            <a:custGeom>
              <a:rect b="b" l="l" r="r" t="t"/>
              <a:pathLst>
                <a:path extrusionOk="0" h="1339405" w="892968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cap="flat" cmpd="sng" w="5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65" name="Google Shape;1665;p37"/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666" name="Google Shape;1666;p37"/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37"/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8" name="Google Shape;1668;p37"/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9" name="Google Shape;1669;p37"/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37"/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37"/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2" name="Google Shape;1672;p37"/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37"/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4" name="Google Shape;1674;p37"/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37"/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37"/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7" name="Google Shape;1677;p37"/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rect b="b" l="l" r="r" t="t"/>
                <a:pathLst>
                  <a:path extrusionOk="0" h="89344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37"/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9" name="Google Shape;1679;p37"/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37"/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37"/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2" name="Google Shape;1682;p37"/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3" name="Google Shape;1683;p37"/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37"/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37"/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rect b="b" l="l" r="r" t="t"/>
                <a:pathLst>
                  <a:path extrusionOk="0" h="29718" w="119062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37"/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rect b="b" l="l" r="r" t="t"/>
                <a:pathLst>
                  <a:path extrusionOk="0" h="119062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37"/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37"/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37"/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37"/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37"/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37"/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37"/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1694;p37"/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1695;p37"/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1696;p37"/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7" name="Google Shape;1697;p37"/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rect b="b" l="l" r="r" t="t"/>
                <a:pathLst>
                  <a:path extrusionOk="0" h="89344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1698;p37"/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1699;p37"/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37"/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37"/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rect b="b" l="l" r="r" t="t"/>
                <a:pathLst>
                  <a:path extrusionOk="0" h="89344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37"/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37"/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37"/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37"/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37"/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37"/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37"/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37"/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37"/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37"/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37"/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37"/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1714;p37"/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37"/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6" name="Google Shape;1716;p37"/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7" name="Google Shape;1717;p37"/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1718;p37"/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1719;p37"/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rect b="b" l="l" r="r" t="t"/>
                <a:pathLst>
                  <a:path extrusionOk="0" h="30099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1720;p37"/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rect b="b" l="l" r="r" t="t"/>
                <a:pathLst>
                  <a:path extrusionOk="0" h="30099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1721;p37"/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rect b="b" l="l" r="r" t="t"/>
                <a:pathLst>
                  <a:path extrusionOk="0" h="30099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1722;p37"/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rect b="b" l="l" r="r" t="t"/>
                <a:pathLst>
                  <a:path extrusionOk="0" h="30099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1723;p37"/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rect b="b" l="l" r="r" t="t"/>
                <a:pathLst>
                  <a:path extrusionOk="0" h="89344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4" name="Google Shape;1724;p37"/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1725;p37"/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37"/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rect b="b" l="l" r="r" t="t"/>
                <a:pathLst>
                  <a:path extrusionOk="0" h="29718" w="119062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1727;p37"/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rect b="b" l="l" r="r" t="t"/>
                <a:pathLst>
                  <a:path extrusionOk="0" h="29718" w="178593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1728;p37"/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rect b="b" l="l" r="r" t="t"/>
                <a:pathLst>
                  <a:path extrusionOk="0" h="29718" w="89344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1729;p37"/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rect b="b" l="l" r="r" t="t"/>
                <a:pathLst>
                  <a:path extrusionOk="0" h="29718" w="89344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37"/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37"/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2" name="Google Shape;1732;p37"/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1733;p37"/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1734;p37"/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5" name="Google Shape;1735;p37"/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6" name="Google Shape;1736;p37"/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rect b="b" l="l" r="r" t="t"/>
                <a:pathLst>
                  <a:path extrusionOk="0" h="29718" w="238125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37"/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37"/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1739;p37"/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1740;p37"/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37"/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37"/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1743;p37"/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rect b="b" l="l" r="r" t="t"/>
                <a:pathLst>
                  <a:path extrusionOk="0" h="89249" w="59531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4" name="Google Shape;1744;p37"/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1745;p37"/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p37"/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7" name="Google Shape;1747;p37"/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rect b="b" l="l" r="r" t="t"/>
                <a:pathLst>
                  <a:path extrusionOk="0" h="59531" w="119062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8" name="Google Shape;1748;p37"/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1749;p37"/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1750;p37"/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p37"/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1752;p37"/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3" name="Google Shape;1753;p37"/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1754;p37"/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1755;p37"/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1756;p37"/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37"/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1758;p37"/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1759;p37"/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1760;p37"/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1761;p37"/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2" name="Google Shape;1762;p37"/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1763;p37"/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4" name="Google Shape;1764;p37"/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5" name="Google Shape;1765;p37"/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1766;p37"/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rect b="b" l="l" r="r" t="t"/>
                <a:pathLst>
                  <a:path extrusionOk="0" h="89249" w="178593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1767;p37"/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1768;p37"/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rect b="b" l="l" r="r" t="t"/>
                <a:pathLst>
                  <a:path extrusionOk="0" h="29718" w="119062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1769;p37"/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rect b="b" l="l" r="r" t="t"/>
                <a:pathLst>
                  <a:path extrusionOk="0" h="29718" w="178593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1770;p37"/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37"/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1772;p37"/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1773;p37"/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1774;p37"/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37"/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rect b="b" l="l" r="r" t="t"/>
                <a:pathLst>
                  <a:path extrusionOk="0" h="29718" w="119062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1776;p37"/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7" name="Google Shape;1777;p37"/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1778;p37"/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1779;p37"/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rect b="b" l="l" r="r" t="t"/>
                <a:pathLst>
                  <a:path extrusionOk="0" h="119062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37"/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37"/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1782;p37"/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1783;p37"/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1784;p37"/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5" name="Google Shape;1785;p37"/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6" name="Google Shape;1786;p37"/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7" name="Google Shape;1787;p37"/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8" name="Google Shape;1788;p37"/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rect b="b" l="l" r="r" t="t"/>
                <a:pathLst>
                  <a:path extrusionOk="0" h="59531" w="178593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7"/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7"/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7"/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7"/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7"/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7"/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7"/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7"/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7"/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rect b="b" l="l" r="r" t="t"/>
                <a:pathLst>
                  <a:path extrusionOk="0" h="29718" w="89344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7"/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rect b="b" l="l" r="r" t="t"/>
                <a:pathLst>
                  <a:path extrusionOk="0" h="29718" w="119062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7"/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rect b="b" l="l" r="r" t="t"/>
                <a:pathLst>
                  <a:path extrusionOk="0" h="29718" w="89344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7"/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rect b="b" l="l" r="r" t="t"/>
                <a:pathLst>
                  <a:path extrusionOk="0" h="29718" w="89344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7"/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rect b="b" l="l" r="r" t="t"/>
                <a:pathLst>
                  <a:path extrusionOk="0" h="29718" w="89344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7"/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rect b="b" l="l" r="r" t="t"/>
                <a:pathLst>
                  <a:path extrusionOk="0" h="29718" w="119062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7"/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rect b="b" l="l" r="r" t="t"/>
                <a:pathLst>
                  <a:path extrusionOk="0" h="29718" w="89344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7"/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05" name="Google Shape;1805;p37"/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806" name="Google Shape;1806;p37"/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7" name="Google Shape;1807;p37"/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8" name="Google Shape;1808;p37"/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9" name="Google Shape;1809;p37"/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10" name="Google Shape;1810;p37"/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811" name="Google Shape;1811;p37"/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2" name="Google Shape;1812;p37"/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3" name="Google Shape;1813;p37"/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4" name="Google Shape;1814;p37"/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15" name="Google Shape;1815;p37"/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7"/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7"/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7"/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rect b="b" l="l" r="r" t="t"/>
                <a:pathLst>
                  <a:path extrusionOk="0" h="505777" w="713613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7"/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7"/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7"/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2" name="Google Shape;1822;p37"/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rect b="b" l="l" r="r" t="t"/>
                <a:pathLst>
                  <a:path extrusionOk="0" h="267938" w="238125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3" name="Google Shape;1823;p37"/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7"/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7"/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7"/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7"/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rect b="b" l="l" r="r" t="t"/>
                <a:pathLst>
                  <a:path extrusionOk="0" h="29718" w="119062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7"/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7"/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7"/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7"/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7"/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7"/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7"/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7"/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rect b="b" l="l" r="r" t="t"/>
                <a:pathLst>
                  <a:path extrusionOk="0" h="29718" w="119062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7"/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7"/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rect b="b" l="l" r="r" t="t"/>
                <a:pathLst>
                  <a:path extrusionOk="0" h="208407" w="89344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7"/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rect b="b" l="l" r="r" t="t"/>
                <a:pathLst>
                  <a:path extrusionOk="0" h="59531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9" name="Google Shape;1839;p37"/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rect b="b" l="l" r="r" t="t"/>
                <a:pathLst>
                  <a:path extrusionOk="0" h="119062" w="148875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0" name="Google Shape;1840;p37"/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rect b="b" l="l" r="r" t="t"/>
                <a:pathLst>
                  <a:path extrusionOk="0" h="59531" w="59531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7"/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42" name="Google Shape;1842;p37"/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843" name="Google Shape;1843;p37"/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rect b="b" l="l" r="r" t="t"/>
                  <a:pathLst>
                    <a:path extrusionOk="0" h="29718" w="89344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4" name="Google Shape;1844;p37"/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rect b="b" l="l" r="r" t="t"/>
                  <a:pathLst>
                    <a:path extrusionOk="0" h="59531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5" name="Google Shape;1845;p37"/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rect b="b" l="l" r="r" t="t"/>
                  <a:pathLst>
                    <a:path extrusionOk="0" h="59531" w="59531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6" name="Google Shape;1846;p37"/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7" name="Google Shape;1847;p37"/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rect b="b" l="l" r="r" t="t"/>
                  <a:pathLst>
                    <a:path extrusionOk="0" h="595122" w="833056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8" name="Google Shape;1848;p37"/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49" name="Google Shape;1849;p37"/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7"/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7"/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rect b="b" l="l" r="r" t="t"/>
                <a:pathLst>
                  <a:path extrusionOk="0" h="148589" w="476345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7"/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rect b="b" l="l" r="r" t="t"/>
                <a:pathLst>
                  <a:path extrusionOk="0" h="29718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53" name="Google Shape;1853;p37"/>
            <p:cNvSpPr/>
            <p:nvPr/>
          </p:nvSpPr>
          <p:spPr>
            <a:xfrm>
              <a:off x="7076503" y="4588668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7046689" y="4618482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6749033" y="4856607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6659784" y="4826793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6957440" y="4856607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7046689" y="4826793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7106221" y="4737544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6600253" y="4737544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6778846" y="4350543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6838378" y="4380357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6897909" y="4350543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37"/>
            <p:cNvSpPr/>
            <p:nvPr/>
          </p:nvSpPr>
          <p:spPr>
            <a:xfrm>
              <a:off x="6778846" y="4261294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37"/>
            <p:cNvSpPr/>
            <p:nvPr/>
          </p:nvSpPr>
          <p:spPr>
            <a:xfrm>
              <a:off x="7225283" y="4707731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37"/>
            <p:cNvSpPr/>
            <p:nvPr/>
          </p:nvSpPr>
          <p:spPr>
            <a:xfrm>
              <a:off x="6570439" y="4529137"/>
              <a:ext cx="59531" cy="59531"/>
            </a:xfrm>
            <a:custGeom>
              <a:rect b="b" l="l" r="r" t="t"/>
              <a:pathLst>
                <a:path extrusionOk="0" h="59531" w="59531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37"/>
            <p:cNvSpPr/>
            <p:nvPr/>
          </p:nvSpPr>
          <p:spPr>
            <a:xfrm>
              <a:off x="6927627" y="5124450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37"/>
            <p:cNvSpPr/>
            <p:nvPr/>
          </p:nvSpPr>
          <p:spPr>
            <a:xfrm>
              <a:off x="7046689" y="5035105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37"/>
            <p:cNvSpPr/>
            <p:nvPr/>
          </p:nvSpPr>
          <p:spPr>
            <a:xfrm>
              <a:off x="7106221" y="4975669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37"/>
            <p:cNvSpPr/>
            <p:nvPr/>
          </p:nvSpPr>
          <p:spPr>
            <a:xfrm>
              <a:off x="6629971" y="5005387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37"/>
            <p:cNvSpPr/>
            <p:nvPr/>
          </p:nvSpPr>
          <p:spPr>
            <a:xfrm>
              <a:off x="6540721" y="4856607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37"/>
            <p:cNvSpPr/>
            <p:nvPr/>
          </p:nvSpPr>
          <p:spPr>
            <a:xfrm>
              <a:off x="6778846" y="5124450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3" name="Google Shape;1873;p37"/>
          <p:cNvGrpSpPr/>
          <p:nvPr/>
        </p:nvGrpSpPr>
        <p:grpSpPr>
          <a:xfrm>
            <a:off x="7594629" y="354917"/>
            <a:ext cx="892969" cy="1369314"/>
            <a:chOff x="4739829" y="1582292"/>
            <a:chExt cx="892969" cy="1369314"/>
          </a:xfrm>
        </p:grpSpPr>
        <p:sp>
          <p:nvSpPr>
            <p:cNvPr id="1874" name="Google Shape;1874;p37"/>
            <p:cNvSpPr/>
            <p:nvPr/>
          </p:nvSpPr>
          <p:spPr>
            <a:xfrm>
              <a:off x="4739829" y="1582292"/>
              <a:ext cx="892968" cy="1369314"/>
            </a:xfrm>
            <a:custGeom>
              <a:rect b="b" l="l" r="r" t="t"/>
              <a:pathLst>
                <a:path extrusionOk="0" h="1369314" w="892968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cap="flat" cmpd="sng" w="5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37"/>
            <p:cNvSpPr/>
            <p:nvPr/>
          </p:nvSpPr>
          <p:spPr>
            <a:xfrm>
              <a:off x="5097017" y="2743200"/>
              <a:ext cx="89249" cy="29718"/>
            </a:xfrm>
            <a:custGeom>
              <a:rect b="b" l="l" r="r" t="t"/>
              <a:pathLst>
                <a:path extrusionOk="0" h="29718" w="89249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37"/>
            <p:cNvSpPr/>
            <p:nvPr/>
          </p:nvSpPr>
          <p:spPr>
            <a:xfrm>
              <a:off x="4948237" y="2534793"/>
              <a:ext cx="29718" cy="89344"/>
            </a:xfrm>
            <a:custGeom>
              <a:rect b="b" l="l" r="r" t="t"/>
              <a:pathLst>
                <a:path extrusionOk="0" h="89344" w="29718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37"/>
            <p:cNvSpPr/>
            <p:nvPr/>
          </p:nvSpPr>
          <p:spPr>
            <a:xfrm>
              <a:off x="5394673" y="2296668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37"/>
            <p:cNvSpPr/>
            <p:nvPr/>
          </p:nvSpPr>
          <p:spPr>
            <a:xfrm>
              <a:off x="5394673" y="2326481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37"/>
            <p:cNvSpPr/>
            <p:nvPr/>
          </p:nvSpPr>
          <p:spPr>
            <a:xfrm>
              <a:off x="5394673" y="2356294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37"/>
            <p:cNvSpPr/>
            <p:nvPr/>
          </p:nvSpPr>
          <p:spPr>
            <a:xfrm>
              <a:off x="5394673" y="2266950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37"/>
            <p:cNvSpPr/>
            <p:nvPr/>
          </p:nvSpPr>
          <p:spPr>
            <a:xfrm>
              <a:off x="5037486" y="2713482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37"/>
            <p:cNvSpPr/>
            <p:nvPr/>
          </p:nvSpPr>
          <p:spPr>
            <a:xfrm>
              <a:off x="4977955" y="2624137"/>
              <a:ext cx="29718" cy="59531"/>
            </a:xfrm>
            <a:custGeom>
              <a:rect b="b" l="l" r="r" t="t"/>
              <a:pathLst>
                <a:path extrusionOk="0" h="59531" w="29718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37"/>
            <p:cNvSpPr/>
            <p:nvPr/>
          </p:nvSpPr>
          <p:spPr>
            <a:xfrm>
              <a:off x="5007768" y="2683668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37"/>
            <p:cNvSpPr/>
            <p:nvPr/>
          </p:nvSpPr>
          <p:spPr>
            <a:xfrm>
              <a:off x="4918423" y="2356294"/>
              <a:ext cx="29718" cy="178593"/>
            </a:xfrm>
            <a:custGeom>
              <a:rect b="b" l="l" r="r" t="t"/>
              <a:pathLst>
                <a:path extrusionOk="0" h="178593" w="29718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37"/>
            <p:cNvSpPr/>
            <p:nvPr/>
          </p:nvSpPr>
          <p:spPr>
            <a:xfrm>
              <a:off x="5186362" y="2088356"/>
              <a:ext cx="178593" cy="29717"/>
            </a:xfrm>
            <a:custGeom>
              <a:rect b="b" l="l" r="r" t="t"/>
              <a:pathLst>
                <a:path extrusionOk="0" h="29717" w="178593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37"/>
            <p:cNvSpPr/>
            <p:nvPr/>
          </p:nvSpPr>
          <p:spPr>
            <a:xfrm>
              <a:off x="5186362" y="2772918"/>
              <a:ext cx="178593" cy="29718"/>
            </a:xfrm>
            <a:custGeom>
              <a:rect b="b" l="l" r="r" t="t"/>
              <a:pathLst>
                <a:path extrusionOk="0" h="29718" w="178593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37"/>
            <p:cNvSpPr/>
            <p:nvPr/>
          </p:nvSpPr>
          <p:spPr>
            <a:xfrm>
              <a:off x="5335142" y="2683668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37"/>
            <p:cNvSpPr/>
            <p:nvPr/>
          </p:nvSpPr>
          <p:spPr>
            <a:xfrm>
              <a:off x="5126830" y="2683668"/>
              <a:ext cx="89249" cy="29718"/>
            </a:xfrm>
            <a:custGeom>
              <a:rect b="b" l="l" r="r" t="t"/>
              <a:pathLst>
                <a:path extrusionOk="0" h="29718" w="89249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37"/>
            <p:cNvSpPr/>
            <p:nvPr/>
          </p:nvSpPr>
          <p:spPr>
            <a:xfrm>
              <a:off x="5216080" y="2713482"/>
              <a:ext cx="119062" cy="29718"/>
            </a:xfrm>
            <a:custGeom>
              <a:rect b="b" l="l" r="r" t="t"/>
              <a:pathLst>
                <a:path extrusionOk="0" h="29718" w="119062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37"/>
            <p:cNvSpPr/>
            <p:nvPr/>
          </p:nvSpPr>
          <p:spPr>
            <a:xfrm>
              <a:off x="5216080" y="2147887"/>
              <a:ext cx="119062" cy="29718"/>
            </a:xfrm>
            <a:custGeom>
              <a:rect b="b" l="l" r="r" t="t"/>
              <a:pathLst>
                <a:path extrusionOk="0" h="29718" w="119062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37"/>
            <p:cNvSpPr/>
            <p:nvPr/>
          </p:nvSpPr>
          <p:spPr>
            <a:xfrm>
              <a:off x="5335142" y="2177605"/>
              <a:ext cx="89249" cy="29718"/>
            </a:xfrm>
            <a:custGeom>
              <a:rect b="b" l="l" r="r" t="t"/>
              <a:pathLst>
                <a:path extrusionOk="0" h="29718" w="89249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892;p37"/>
            <p:cNvSpPr/>
            <p:nvPr/>
          </p:nvSpPr>
          <p:spPr>
            <a:xfrm>
              <a:off x="5126830" y="2177605"/>
              <a:ext cx="89249" cy="29718"/>
            </a:xfrm>
            <a:custGeom>
              <a:rect b="b" l="l" r="r" t="t"/>
              <a:pathLst>
                <a:path extrusionOk="0" h="29718" w="89249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893;p37"/>
            <p:cNvSpPr/>
            <p:nvPr/>
          </p:nvSpPr>
          <p:spPr>
            <a:xfrm>
              <a:off x="5097017" y="2118169"/>
              <a:ext cx="29717" cy="29717"/>
            </a:xfrm>
            <a:custGeom>
              <a:rect b="b" l="l" r="r" t="t"/>
              <a:pathLst>
                <a:path extrusionOk="0" h="29717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p37"/>
            <p:cNvSpPr/>
            <p:nvPr/>
          </p:nvSpPr>
          <p:spPr>
            <a:xfrm>
              <a:off x="4948237" y="2266950"/>
              <a:ext cx="29718" cy="89344"/>
            </a:xfrm>
            <a:custGeom>
              <a:rect b="b" l="l" r="r" t="t"/>
              <a:pathLst>
                <a:path extrusionOk="0" h="89344" w="29718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37"/>
            <p:cNvSpPr/>
            <p:nvPr/>
          </p:nvSpPr>
          <p:spPr>
            <a:xfrm>
              <a:off x="5037486" y="2147887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37"/>
            <p:cNvSpPr/>
            <p:nvPr/>
          </p:nvSpPr>
          <p:spPr>
            <a:xfrm>
              <a:off x="4977955" y="2207418"/>
              <a:ext cx="29718" cy="59531"/>
            </a:xfrm>
            <a:custGeom>
              <a:rect b="b" l="l" r="r" t="t"/>
              <a:pathLst>
                <a:path extrusionOk="0" h="59531" w="29718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37"/>
            <p:cNvSpPr/>
            <p:nvPr/>
          </p:nvSpPr>
          <p:spPr>
            <a:xfrm>
              <a:off x="5007768" y="2177605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5364955" y="2743200"/>
              <a:ext cx="89249" cy="29718"/>
            </a:xfrm>
            <a:custGeom>
              <a:rect b="b" l="l" r="r" t="t"/>
              <a:pathLst>
                <a:path extrusionOk="0" h="29718" w="89249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5573267" y="2534793"/>
              <a:ext cx="29718" cy="89344"/>
            </a:xfrm>
            <a:custGeom>
              <a:rect b="b" l="l" r="r" t="t"/>
              <a:pathLst>
                <a:path extrusionOk="0" h="89344" w="29718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5454205" y="2713482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5543549" y="2624137"/>
              <a:ext cx="29718" cy="59531"/>
            </a:xfrm>
            <a:custGeom>
              <a:rect b="b" l="l" r="r" t="t"/>
              <a:pathLst>
                <a:path extrusionOk="0" h="59531" w="29718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513736" y="2683668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603080" y="2356294"/>
              <a:ext cx="29718" cy="178593"/>
            </a:xfrm>
            <a:custGeom>
              <a:rect b="b" l="l" r="r" t="t"/>
              <a:pathLst>
                <a:path extrusionOk="0" h="178593" w="29718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5424487" y="2118169"/>
              <a:ext cx="29718" cy="29717"/>
            </a:xfrm>
            <a:custGeom>
              <a:rect b="b" l="l" r="r" t="t"/>
              <a:pathLst>
                <a:path extrusionOk="0" h="29717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5573267" y="2266950"/>
              <a:ext cx="29718" cy="89344"/>
            </a:xfrm>
            <a:custGeom>
              <a:rect b="b" l="l" r="r" t="t"/>
              <a:pathLst>
                <a:path extrusionOk="0" h="89344" w="29718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454205" y="2147887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543549" y="2207418"/>
              <a:ext cx="29718" cy="59531"/>
            </a:xfrm>
            <a:custGeom>
              <a:rect b="b" l="l" r="r" t="t"/>
              <a:pathLst>
                <a:path extrusionOk="0" h="59531" w="29718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513736" y="2177605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126830" y="2921793"/>
              <a:ext cx="297656" cy="29718"/>
            </a:xfrm>
            <a:custGeom>
              <a:rect b="b" l="l" r="r" t="t"/>
              <a:pathLst>
                <a:path extrusionOk="0" h="29718" w="297656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424487" y="2891980"/>
              <a:ext cx="119062" cy="29718"/>
            </a:xfrm>
            <a:custGeom>
              <a:rect b="b" l="l" r="r" t="t"/>
              <a:pathLst>
                <a:path extrusionOk="0" h="29718" w="119062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5007768" y="2891980"/>
              <a:ext cx="119062" cy="29718"/>
            </a:xfrm>
            <a:custGeom>
              <a:rect b="b" l="l" r="r" t="t"/>
              <a:pathLst>
                <a:path extrusionOk="0" h="29718" w="119062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543549" y="2862262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4948237" y="2802731"/>
              <a:ext cx="29718" cy="59531"/>
            </a:xfrm>
            <a:custGeom>
              <a:rect b="b" l="l" r="r" t="t"/>
              <a:pathLst>
                <a:path extrusionOk="0" h="59531" w="29718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007768" y="2802731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5513736" y="2802731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5037486" y="2832544"/>
              <a:ext cx="119062" cy="29718"/>
            </a:xfrm>
            <a:custGeom>
              <a:rect b="b" l="l" r="r" t="t"/>
              <a:pathLst>
                <a:path extrusionOk="0" h="29718" w="119062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5394673" y="2832544"/>
              <a:ext cx="119062" cy="29718"/>
            </a:xfrm>
            <a:custGeom>
              <a:rect b="b" l="l" r="r" t="t"/>
              <a:pathLst>
                <a:path extrusionOk="0" h="29718" w="119062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156548" y="2862262"/>
              <a:ext cx="238125" cy="29718"/>
            </a:xfrm>
            <a:custGeom>
              <a:rect b="b" l="l" r="r" t="t"/>
              <a:pathLst>
                <a:path extrusionOk="0" h="29718" w="238125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5573267" y="2802731"/>
              <a:ext cx="29718" cy="59531"/>
            </a:xfrm>
            <a:custGeom>
              <a:rect b="b" l="l" r="r" t="t"/>
              <a:pathLst>
                <a:path extrusionOk="0" h="59531" w="29718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4977955" y="2772918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5543549" y="2772918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007768" y="2743200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5007768" y="2743200"/>
              <a:ext cx="535781" cy="119062"/>
            </a:xfrm>
            <a:custGeom>
              <a:rect b="b" l="l" r="r" t="t"/>
              <a:pathLst>
                <a:path extrusionOk="0" h="119062" w="535781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513736" y="2743200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394673" y="2653855"/>
              <a:ext cx="89249" cy="29718"/>
            </a:xfrm>
            <a:custGeom>
              <a:rect b="b" l="l" r="r" t="t"/>
              <a:pathLst>
                <a:path extrusionOk="0" h="29718" w="89249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424487" y="2207418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5067299" y="2207418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5067299" y="2653855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5484018" y="2594419"/>
              <a:ext cx="29718" cy="59531"/>
            </a:xfrm>
            <a:custGeom>
              <a:rect b="b" l="l" r="r" t="t"/>
              <a:pathLst>
                <a:path extrusionOk="0" h="59531" w="29718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5484018" y="2237232"/>
              <a:ext cx="29718" cy="59531"/>
            </a:xfrm>
            <a:custGeom>
              <a:rect b="b" l="l" r="r" t="t"/>
              <a:pathLst>
                <a:path extrusionOk="0" h="59531" w="29718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5037486" y="2237232"/>
              <a:ext cx="29717" cy="59531"/>
            </a:xfrm>
            <a:custGeom>
              <a:rect b="b" l="l" r="r" t="t"/>
              <a:pathLst>
                <a:path extrusionOk="0" h="59531" w="29717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5037486" y="2594419"/>
              <a:ext cx="29717" cy="59531"/>
            </a:xfrm>
            <a:custGeom>
              <a:rect b="b" l="l" r="r" t="t"/>
              <a:pathLst>
                <a:path extrusionOk="0" h="59531" w="29717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5007768" y="2445543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5335142" y="2445543"/>
              <a:ext cx="29718" cy="59531"/>
            </a:xfrm>
            <a:custGeom>
              <a:rect b="b" l="l" r="r" t="t"/>
              <a:pathLst>
                <a:path extrusionOk="0" h="59531" w="29718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5364955" y="2505075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84018" y="2505075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335142" y="2415730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364955" y="2445543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424487" y="2415730"/>
              <a:ext cx="119062" cy="29718"/>
            </a:xfrm>
            <a:custGeom>
              <a:rect b="b" l="l" r="r" t="t"/>
              <a:pathLst>
                <a:path extrusionOk="0" h="29718" w="119062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5424487" y="2534793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5067299" y="2415730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5275611" y="2415730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5126830" y="2386012"/>
              <a:ext cx="148780" cy="29718"/>
            </a:xfrm>
            <a:custGeom>
              <a:rect b="b" l="l" r="r" t="t"/>
              <a:pathLst>
                <a:path extrusionOk="0" h="29718" w="14878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5543549" y="2386012"/>
              <a:ext cx="29718" cy="119062"/>
            </a:xfrm>
            <a:custGeom>
              <a:rect b="b" l="l" r="r" t="t"/>
              <a:pathLst>
                <a:path extrusionOk="0" h="119062" w="29718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4977955" y="2386012"/>
              <a:ext cx="29718" cy="119062"/>
            </a:xfrm>
            <a:custGeom>
              <a:rect b="b" l="l" r="r" t="t"/>
              <a:pathLst>
                <a:path extrusionOk="0" h="119062" w="29718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5364955" y="2445543"/>
              <a:ext cx="178593" cy="89249"/>
            </a:xfrm>
            <a:custGeom>
              <a:rect b="b" l="l" r="r" t="t"/>
              <a:pathLst>
                <a:path extrusionOk="0" h="89249" w="178593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5513736" y="2505075"/>
              <a:ext cx="29718" cy="89344"/>
            </a:xfrm>
            <a:custGeom>
              <a:rect b="b" l="l" r="r" t="t"/>
              <a:pathLst>
                <a:path extrusionOk="0" h="89344" w="29718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5513736" y="2296668"/>
              <a:ext cx="29718" cy="89344"/>
            </a:xfrm>
            <a:custGeom>
              <a:rect b="b" l="l" r="r" t="t"/>
              <a:pathLst>
                <a:path extrusionOk="0" h="89344" w="29718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5007958" y="2177700"/>
              <a:ext cx="535686" cy="267843"/>
            </a:xfrm>
            <a:custGeom>
              <a:rect b="b" l="l" r="r" t="t"/>
              <a:pathLst>
                <a:path extrusionOk="0" h="267843" w="535686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5007768" y="2296668"/>
              <a:ext cx="29717" cy="89344"/>
            </a:xfrm>
            <a:custGeom>
              <a:rect b="b" l="l" r="r" t="t"/>
              <a:pathLst>
                <a:path extrusionOk="0" h="89344" w="29717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5007768" y="2505075"/>
              <a:ext cx="29717" cy="89344"/>
            </a:xfrm>
            <a:custGeom>
              <a:rect b="b" l="l" r="r" t="t"/>
              <a:pathLst>
                <a:path extrusionOk="0" h="89344" w="29717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5364955" y="2564606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5394673" y="2594419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5335142" y="2594419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5364955" y="2594419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5364955" y="2624137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275611" y="2564606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245893" y="2624137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5126830" y="2564606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156548" y="2594419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5097017" y="2594419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5007863" y="2415825"/>
              <a:ext cx="505777" cy="297465"/>
            </a:xfrm>
            <a:custGeom>
              <a:rect b="b" l="l" r="r" t="t"/>
              <a:pathLst>
                <a:path extrusionOk="0" h="297465" w="505777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5126830" y="2594419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5126830" y="2624137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186362" y="2028825"/>
              <a:ext cx="178593" cy="29717"/>
            </a:xfrm>
            <a:custGeom>
              <a:rect b="b" l="l" r="r" t="t"/>
              <a:pathLst>
                <a:path extrusionOk="0" h="29717" w="178593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186362" y="1969293"/>
              <a:ext cx="178593" cy="29717"/>
            </a:xfrm>
            <a:custGeom>
              <a:rect b="b" l="l" r="r" t="t"/>
              <a:pathLst>
                <a:path extrusionOk="0" h="29717" w="178593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186362" y="1880044"/>
              <a:ext cx="178593" cy="29717"/>
            </a:xfrm>
            <a:custGeom>
              <a:rect b="b" l="l" r="r" t="t"/>
              <a:pathLst>
                <a:path extrusionOk="0" h="29717" w="178593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394673" y="2088356"/>
              <a:ext cx="29718" cy="29717"/>
            </a:xfrm>
            <a:custGeom>
              <a:rect b="b" l="l" r="r" t="t"/>
              <a:pathLst>
                <a:path extrusionOk="0" h="29717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5364955" y="2118169"/>
              <a:ext cx="59531" cy="29717"/>
            </a:xfrm>
            <a:custGeom>
              <a:rect b="b" l="l" r="r" t="t"/>
              <a:pathLst>
                <a:path extrusionOk="0" h="29717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126830" y="2088356"/>
              <a:ext cx="29717" cy="29717"/>
            </a:xfrm>
            <a:custGeom>
              <a:rect b="b" l="l" r="r" t="t"/>
              <a:pathLst>
                <a:path extrusionOk="0" h="29717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364955" y="2088356"/>
              <a:ext cx="29718" cy="29717"/>
            </a:xfrm>
            <a:custGeom>
              <a:rect b="b" l="l" r="r" t="t"/>
              <a:pathLst>
                <a:path extrusionOk="0" h="29717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364955" y="2058543"/>
              <a:ext cx="29718" cy="29717"/>
            </a:xfrm>
            <a:custGeom>
              <a:rect b="b" l="l" r="r" t="t"/>
              <a:pathLst>
                <a:path extrusionOk="0" h="29717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5156548" y="2088356"/>
              <a:ext cx="29717" cy="29717"/>
            </a:xfrm>
            <a:custGeom>
              <a:rect b="b" l="l" r="r" t="t"/>
              <a:pathLst>
                <a:path extrusionOk="0" h="29717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5156548" y="2058543"/>
              <a:ext cx="29717" cy="29717"/>
            </a:xfrm>
            <a:custGeom>
              <a:rect b="b" l="l" r="r" t="t"/>
              <a:pathLst>
                <a:path extrusionOk="0" h="29717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5156548" y="1999107"/>
              <a:ext cx="29717" cy="29717"/>
            </a:xfrm>
            <a:custGeom>
              <a:rect b="b" l="l" r="r" t="t"/>
              <a:pathLst>
                <a:path extrusionOk="0" h="29717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5364955" y="1999107"/>
              <a:ext cx="29718" cy="29717"/>
            </a:xfrm>
            <a:custGeom>
              <a:rect b="b" l="l" r="r" t="t"/>
              <a:pathLst>
                <a:path extrusionOk="0" h="29717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5364955" y="1909762"/>
              <a:ext cx="29718" cy="29717"/>
            </a:xfrm>
            <a:custGeom>
              <a:rect b="b" l="l" r="r" t="t"/>
              <a:pathLst>
                <a:path extrusionOk="0" h="29717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5156548" y="1909762"/>
              <a:ext cx="29717" cy="29717"/>
            </a:xfrm>
            <a:custGeom>
              <a:rect b="b" l="l" r="r" t="t"/>
              <a:pathLst>
                <a:path extrusionOk="0" h="29717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5394673" y="1939480"/>
              <a:ext cx="29718" cy="59531"/>
            </a:xfrm>
            <a:custGeom>
              <a:rect b="b" l="l" r="r" t="t"/>
              <a:pathLst>
                <a:path extrusionOk="0" h="59531" w="29718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5156548" y="1909762"/>
              <a:ext cx="238125" cy="89344"/>
            </a:xfrm>
            <a:custGeom>
              <a:rect b="b" l="l" r="r" t="t"/>
              <a:pathLst>
                <a:path extrusionOk="0" h="89344" w="238125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5126830" y="1939480"/>
              <a:ext cx="29717" cy="59531"/>
            </a:xfrm>
            <a:custGeom>
              <a:rect b="b" l="l" r="r" t="t"/>
              <a:pathLst>
                <a:path extrusionOk="0" h="59531" w="29717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5156548" y="2028825"/>
              <a:ext cx="29717" cy="29717"/>
            </a:xfrm>
            <a:custGeom>
              <a:rect b="b" l="l" r="r" t="t"/>
              <a:pathLst>
                <a:path extrusionOk="0" h="29717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5126830" y="2028825"/>
              <a:ext cx="29717" cy="29717"/>
            </a:xfrm>
            <a:custGeom>
              <a:rect b="b" l="l" r="r" t="t"/>
              <a:pathLst>
                <a:path extrusionOk="0" h="29717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5364955" y="2028825"/>
              <a:ext cx="29718" cy="29717"/>
            </a:xfrm>
            <a:custGeom>
              <a:rect b="b" l="l" r="r" t="t"/>
              <a:pathLst>
                <a:path extrusionOk="0" h="29717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5394673" y="2028825"/>
              <a:ext cx="29718" cy="29717"/>
            </a:xfrm>
            <a:custGeom>
              <a:rect b="b" l="l" r="r" t="t"/>
              <a:pathLst>
                <a:path extrusionOk="0" h="29717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5156548" y="1850231"/>
              <a:ext cx="29717" cy="59531"/>
            </a:xfrm>
            <a:custGeom>
              <a:rect b="b" l="l" r="r" t="t"/>
              <a:pathLst>
                <a:path extrusionOk="0" h="59531" w="29717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5394673" y="1850231"/>
              <a:ext cx="29718" cy="59531"/>
            </a:xfrm>
            <a:custGeom>
              <a:rect b="b" l="l" r="r" t="t"/>
              <a:pathLst>
                <a:path extrusionOk="0" h="59531" w="29718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5126830" y="1790700"/>
              <a:ext cx="29717" cy="59531"/>
            </a:xfrm>
            <a:custGeom>
              <a:rect b="b" l="l" r="r" t="t"/>
              <a:pathLst>
                <a:path extrusionOk="0" h="59531" w="29717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5424487" y="1760982"/>
              <a:ext cx="29718" cy="89344"/>
            </a:xfrm>
            <a:custGeom>
              <a:rect b="b" l="l" r="r" t="t"/>
              <a:pathLst>
                <a:path extrusionOk="0" h="89344" w="29718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5156548" y="1701355"/>
              <a:ext cx="29717" cy="89344"/>
            </a:xfrm>
            <a:custGeom>
              <a:rect b="b" l="l" r="r" t="t"/>
              <a:pathLst>
                <a:path extrusionOk="0" h="89344" w="29717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5394673" y="1641919"/>
              <a:ext cx="29718" cy="119062"/>
            </a:xfrm>
            <a:custGeom>
              <a:rect b="b" l="l" r="r" t="t"/>
              <a:pathLst>
                <a:path extrusionOk="0" h="119062" w="29718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5186362" y="1671637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5216080" y="1641919"/>
              <a:ext cx="29717" cy="29717"/>
            </a:xfrm>
            <a:custGeom>
              <a:rect b="b" l="l" r="r" t="t"/>
              <a:pathLst>
                <a:path extrusionOk="0" h="29717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5216080" y="1701355"/>
              <a:ext cx="29717" cy="89344"/>
            </a:xfrm>
            <a:custGeom>
              <a:rect b="b" l="l" r="r" t="t"/>
              <a:pathLst>
                <a:path extrusionOk="0" h="89344" w="29717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5245893" y="1790700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5305424" y="1850231"/>
              <a:ext cx="29718" cy="29717"/>
            </a:xfrm>
            <a:custGeom>
              <a:rect b="b" l="l" r="r" t="t"/>
              <a:pathLst>
                <a:path extrusionOk="0" h="29717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5156548" y="1701355"/>
              <a:ext cx="148875" cy="178689"/>
            </a:xfrm>
            <a:custGeom>
              <a:rect b="b" l="l" r="r" t="t"/>
              <a:pathLst>
                <a:path extrusionOk="0" h="178689" w="148875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5275611" y="1820418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5364955" y="1612106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5245893" y="1612106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5305424" y="1731168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5275611" y="1760982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5335142" y="1701355"/>
              <a:ext cx="29718" cy="29717"/>
            </a:xfrm>
            <a:custGeom>
              <a:rect b="b" l="l" r="r" t="t"/>
              <a:pathLst>
                <a:path extrusionOk="0" h="29717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5275611" y="1701355"/>
              <a:ext cx="148875" cy="208407"/>
            </a:xfrm>
            <a:custGeom>
              <a:rect b="b" l="l" r="r" t="t"/>
              <a:pathLst>
                <a:path extrusionOk="0" h="208407" w="148875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5364955" y="1671637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5216079" y="1612106"/>
              <a:ext cx="178593" cy="178593"/>
            </a:xfrm>
            <a:custGeom>
              <a:rect b="b" l="l" r="r" t="t"/>
              <a:pathLst>
                <a:path extrusionOk="0" h="178593" w="178593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5275611" y="1582293"/>
              <a:ext cx="89249" cy="29718"/>
            </a:xfrm>
            <a:custGeom>
              <a:rect b="b" l="l" r="r" t="t"/>
              <a:pathLst>
                <a:path extrusionOk="0" h="29718" w="89249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4769643" y="2594419"/>
              <a:ext cx="29718" cy="59531"/>
            </a:xfrm>
            <a:custGeom>
              <a:rect b="b" l="l" r="r" t="t"/>
              <a:pathLst>
                <a:path extrusionOk="0" h="59531" w="29718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4739830" y="2653855"/>
              <a:ext cx="29718" cy="208406"/>
            </a:xfrm>
            <a:custGeom>
              <a:rect b="b" l="l" r="r" t="t"/>
              <a:pathLst>
                <a:path extrusionOk="0" h="208406" w="29718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4977955" y="2802731"/>
              <a:ext cx="595312" cy="119062"/>
            </a:xfrm>
            <a:custGeom>
              <a:rect b="b" l="l" r="r" t="t"/>
              <a:pathLst>
                <a:path extrusionOk="0" h="119062" w="595312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4769643" y="2862262"/>
              <a:ext cx="238125" cy="29718"/>
            </a:xfrm>
            <a:custGeom>
              <a:rect b="b" l="l" r="r" t="t"/>
              <a:pathLst>
                <a:path extrusionOk="0" h="29718" w="238125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4799361" y="2564606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4829174" y="2534793"/>
              <a:ext cx="89249" cy="29718"/>
            </a:xfrm>
            <a:custGeom>
              <a:rect b="b" l="l" r="r" t="t"/>
              <a:pathLst>
                <a:path extrusionOk="0" h="29718" w="89249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4858892" y="2594419"/>
              <a:ext cx="89249" cy="29718"/>
            </a:xfrm>
            <a:custGeom>
              <a:rect b="b" l="l" r="r" t="t"/>
              <a:pathLst>
                <a:path extrusionOk="0" h="29718" w="89249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4799361" y="2802731"/>
              <a:ext cx="148780" cy="29718"/>
            </a:xfrm>
            <a:custGeom>
              <a:rect b="b" l="l" r="r" t="t"/>
              <a:pathLst>
                <a:path extrusionOk="0" h="29718" w="14878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4829174" y="2624137"/>
              <a:ext cx="29718" cy="59531"/>
            </a:xfrm>
            <a:custGeom>
              <a:rect b="b" l="l" r="r" t="t"/>
              <a:pathLst>
                <a:path extrusionOk="0" h="59531" w="29718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769643" y="2534793"/>
              <a:ext cx="178593" cy="327469"/>
            </a:xfrm>
            <a:custGeom>
              <a:rect b="b" l="l" r="r" t="t"/>
              <a:pathLst>
                <a:path extrusionOk="0" h="327469" w="178593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4799361" y="2683668"/>
              <a:ext cx="29717" cy="119062"/>
            </a:xfrm>
            <a:custGeom>
              <a:rect b="b" l="l" r="r" t="t"/>
              <a:pathLst>
                <a:path extrusionOk="0" h="119062" w="29717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5007768" y="2713482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977955" y="2683668"/>
              <a:ext cx="29718" cy="89344"/>
            </a:xfrm>
            <a:custGeom>
              <a:rect b="b" l="l" r="r" t="t"/>
              <a:pathLst>
                <a:path extrusionOk="0" h="89344" w="29718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4829174" y="2624137"/>
              <a:ext cx="148780" cy="178593"/>
            </a:xfrm>
            <a:custGeom>
              <a:rect b="b" l="l" r="r" t="t"/>
              <a:pathLst>
                <a:path extrusionOk="0" h="178593" w="14878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948237" y="2624137"/>
              <a:ext cx="29718" cy="59531"/>
            </a:xfrm>
            <a:custGeom>
              <a:rect b="b" l="l" r="r" t="t"/>
              <a:pathLst>
                <a:path extrusionOk="0" h="59531" w="29718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5037486" y="2683668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5097017" y="2683668"/>
              <a:ext cx="267938" cy="89249"/>
            </a:xfrm>
            <a:custGeom>
              <a:rect b="b" l="l" r="r" t="t"/>
              <a:pathLst>
                <a:path extrusionOk="0" h="89249" w="267938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5364955" y="2713482"/>
              <a:ext cx="89249" cy="29718"/>
            </a:xfrm>
            <a:custGeom>
              <a:rect b="b" l="l" r="r" t="t"/>
              <a:pathLst>
                <a:path extrusionOk="0" h="29718" w="89249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5007768" y="2624137"/>
              <a:ext cx="59531" cy="59531"/>
            </a:xfrm>
            <a:custGeom>
              <a:rect b="b" l="l" r="r" t="t"/>
              <a:pathLst>
                <a:path extrusionOk="0" h="59531" w="59531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977955" y="2594419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4977955" y="2534793"/>
              <a:ext cx="29718" cy="59531"/>
            </a:xfrm>
            <a:custGeom>
              <a:rect b="b" l="l" r="r" t="t"/>
              <a:pathLst>
                <a:path extrusionOk="0" h="59531" w="29718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977955" y="2505075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948237" y="2118169"/>
              <a:ext cx="654843" cy="565499"/>
            </a:xfrm>
            <a:custGeom>
              <a:rect b="b" l="l" r="r" t="t"/>
              <a:pathLst>
                <a:path extrusionOk="0" h="565499" w="654843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5394673" y="2683668"/>
              <a:ext cx="119062" cy="29718"/>
            </a:xfrm>
            <a:custGeom>
              <a:rect b="b" l="l" r="r" t="t"/>
              <a:pathLst>
                <a:path extrusionOk="0" h="29718" w="119062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5484018" y="2653855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5186362" y="2058543"/>
              <a:ext cx="59531" cy="29717"/>
            </a:xfrm>
            <a:custGeom>
              <a:rect b="b" l="l" r="r" t="t"/>
              <a:pathLst>
                <a:path extrusionOk="0" h="29717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5335142" y="2058543"/>
              <a:ext cx="29718" cy="29717"/>
            </a:xfrm>
            <a:custGeom>
              <a:rect b="b" l="l" r="r" t="t"/>
              <a:pathLst>
                <a:path extrusionOk="0" h="29717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5245893" y="2058543"/>
              <a:ext cx="89249" cy="29717"/>
            </a:xfrm>
            <a:custGeom>
              <a:rect b="b" l="l" r="r" t="t"/>
              <a:pathLst>
                <a:path extrusionOk="0" h="29717" w="89249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5245893" y="1999107"/>
              <a:ext cx="119062" cy="29717"/>
            </a:xfrm>
            <a:custGeom>
              <a:rect b="b" l="l" r="r" t="t"/>
              <a:pathLst>
                <a:path extrusionOk="0" h="29717" w="119062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5186362" y="1999107"/>
              <a:ext cx="59531" cy="29717"/>
            </a:xfrm>
            <a:custGeom>
              <a:rect b="b" l="l" r="r" t="t"/>
              <a:pathLst>
                <a:path extrusionOk="0" h="29717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5126830" y="2118169"/>
              <a:ext cx="59531" cy="29717"/>
            </a:xfrm>
            <a:custGeom>
              <a:rect b="b" l="l" r="r" t="t"/>
              <a:pathLst>
                <a:path extrusionOk="0" h="29717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5037486" y="2802731"/>
              <a:ext cx="119062" cy="29718"/>
            </a:xfrm>
            <a:custGeom>
              <a:rect b="b" l="l" r="r" t="t"/>
              <a:pathLst>
                <a:path extrusionOk="0" h="29718" w="119062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5156548" y="2832544"/>
              <a:ext cx="89249" cy="29718"/>
            </a:xfrm>
            <a:custGeom>
              <a:rect b="b" l="l" r="r" t="t"/>
              <a:pathLst>
                <a:path extrusionOk="0" h="29718" w="89249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5394673" y="2802731"/>
              <a:ext cx="89249" cy="29718"/>
            </a:xfrm>
            <a:custGeom>
              <a:rect b="b" l="l" r="r" t="t"/>
              <a:pathLst>
                <a:path extrusionOk="0" h="29718" w="89249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5513736" y="2772918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5126830" y="2891980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5007768" y="2862262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4977955" y="2832544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5364955" y="2891980"/>
              <a:ext cx="59531" cy="29718"/>
            </a:xfrm>
            <a:custGeom>
              <a:rect b="b" l="l" r="r" t="t"/>
              <a:pathLst>
                <a:path extrusionOk="0" h="29718" w="59531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5543549" y="2832544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5394673" y="2862262"/>
              <a:ext cx="119062" cy="29718"/>
            </a:xfrm>
            <a:custGeom>
              <a:rect b="b" l="l" r="r" t="t"/>
              <a:pathLst>
                <a:path extrusionOk="0" h="29718" w="119062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858892" y="2832544"/>
              <a:ext cx="89249" cy="29718"/>
            </a:xfrm>
            <a:custGeom>
              <a:rect b="b" l="l" r="r" t="t"/>
              <a:pathLst>
                <a:path extrusionOk="0" h="29718" w="89249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918423" y="2534793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4888705" y="2564606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977955" y="2713482"/>
              <a:ext cx="29718" cy="59531"/>
            </a:xfrm>
            <a:custGeom>
              <a:rect b="b" l="l" r="r" t="t"/>
              <a:pathLst>
                <a:path extrusionOk="0" h="59531" w="29718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4948237" y="2743200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918423" y="2713482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4829174" y="2743200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4888705" y="2772918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5186362" y="2118169"/>
              <a:ext cx="29717" cy="29717"/>
            </a:xfrm>
            <a:custGeom>
              <a:rect b="b" l="l" r="r" t="t"/>
              <a:pathLst>
                <a:path extrusionOk="0" h="29717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5186362" y="1939480"/>
              <a:ext cx="29717" cy="29717"/>
            </a:xfrm>
            <a:custGeom>
              <a:rect b="b" l="l" r="r" t="t"/>
              <a:pathLst>
                <a:path extrusionOk="0" h="29717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5364955" y="1641919"/>
              <a:ext cx="29718" cy="29717"/>
            </a:xfrm>
            <a:custGeom>
              <a:rect b="b" l="l" r="r" t="t"/>
              <a:pathLst>
                <a:path extrusionOk="0" h="29717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5335142" y="1641919"/>
              <a:ext cx="29718" cy="29717"/>
            </a:xfrm>
            <a:custGeom>
              <a:rect b="b" l="l" r="r" t="t"/>
              <a:pathLst>
                <a:path extrusionOk="0" h="29717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5335142" y="1612106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5335142" y="1671637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5245893" y="1760982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5186362" y="1731168"/>
              <a:ext cx="29717" cy="59531"/>
            </a:xfrm>
            <a:custGeom>
              <a:rect b="b" l="l" r="r" t="t"/>
              <a:pathLst>
                <a:path extrusionOk="0" h="59531" w="29717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5216080" y="1790700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5156548" y="1820418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5245893" y="1820418"/>
              <a:ext cx="29717" cy="29718"/>
            </a:xfrm>
            <a:custGeom>
              <a:rect b="b" l="l" r="r" t="t"/>
              <a:pathLst>
                <a:path extrusionOk="0" h="29718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5186362" y="1701355"/>
              <a:ext cx="29717" cy="29717"/>
            </a:xfrm>
            <a:custGeom>
              <a:rect b="b" l="l" r="r" t="t"/>
              <a:pathLst>
                <a:path extrusionOk="0" h="29717" w="29717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5364955" y="1880044"/>
              <a:ext cx="29718" cy="29717"/>
            </a:xfrm>
            <a:custGeom>
              <a:rect b="b" l="l" r="r" t="t"/>
              <a:pathLst>
                <a:path extrusionOk="0" h="29717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5335142" y="1850231"/>
              <a:ext cx="29718" cy="29717"/>
            </a:xfrm>
            <a:custGeom>
              <a:rect b="b" l="l" r="r" t="t"/>
              <a:pathLst>
                <a:path extrusionOk="0" h="29717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5364955" y="1850231"/>
              <a:ext cx="29718" cy="29717"/>
            </a:xfrm>
            <a:custGeom>
              <a:rect b="b" l="l" r="r" t="t"/>
              <a:pathLst>
                <a:path extrusionOk="0" h="29717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5394673" y="1760982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5364955" y="1790700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5394673" y="1790700"/>
              <a:ext cx="29718" cy="29718"/>
            </a:xfrm>
            <a:custGeom>
              <a:rect b="b" l="l" r="r" t="t"/>
              <a:pathLst>
                <a:path extrusionOk="0" h="29718" w="29718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4"/>
          <p:cNvSpPr txBox="1"/>
          <p:nvPr>
            <p:ph type="title"/>
          </p:nvPr>
        </p:nvSpPr>
        <p:spPr>
          <a:xfrm>
            <a:off x="713250" y="3549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Мета роботи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72" name="Google Shape;972;p24"/>
          <p:cNvSpPr txBox="1"/>
          <p:nvPr/>
        </p:nvSpPr>
        <p:spPr>
          <a:xfrm>
            <a:off x="1274800" y="1017125"/>
            <a:ext cx="6420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1. </a:t>
            </a:r>
            <a:r>
              <a:rPr lang="en" sz="19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Розробка ігрового концепту</a:t>
            </a:r>
            <a:r>
              <a:rPr lang="en" sz="19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.</a:t>
            </a:r>
            <a:endParaRPr sz="19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2. </a:t>
            </a:r>
            <a:r>
              <a:rPr lang="en" sz="19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Розробка моделі балансу</a:t>
            </a:r>
            <a:r>
              <a:rPr lang="en" sz="19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.</a:t>
            </a:r>
            <a:endParaRPr sz="19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3.</a:t>
            </a:r>
            <a:r>
              <a:rPr lang="en" sz="19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Розрахунок економічної моделі.</a:t>
            </a:r>
            <a:endParaRPr sz="19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4.</a:t>
            </a:r>
            <a:r>
              <a:rPr lang="en" sz="19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r>
              <a:rPr lang="en" sz="19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Оптимізація</a:t>
            </a:r>
            <a:r>
              <a:rPr lang="en" sz="19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ігрових елементів.</a:t>
            </a:r>
            <a:endParaRPr sz="19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25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Ідея проекту</a:t>
            </a:r>
            <a:endParaRPr/>
          </a:p>
        </p:txBody>
      </p:sp>
      <p:sp>
        <p:nvSpPr>
          <p:cNvPr id="978" name="Google Shape;978;p25"/>
          <p:cNvSpPr txBox="1"/>
          <p:nvPr>
            <p:ph idx="1" type="subTitle"/>
          </p:nvPr>
        </p:nvSpPr>
        <p:spPr>
          <a:xfrm>
            <a:off x="167875" y="1872975"/>
            <a:ext cx="2388600" cy="9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Елементи </a:t>
            </a:r>
            <a:r>
              <a:rPr lang="en"/>
              <a:t>колекціонування</a:t>
            </a:r>
            <a:r>
              <a:rPr lang="en"/>
              <a:t>.</a:t>
            </a:r>
            <a:endParaRPr/>
          </a:p>
        </p:txBody>
      </p:sp>
      <p:sp>
        <p:nvSpPr>
          <p:cNvPr id="979" name="Google Shape;979;p25"/>
          <p:cNvSpPr txBox="1"/>
          <p:nvPr>
            <p:ph idx="3" type="subTitle"/>
          </p:nvPr>
        </p:nvSpPr>
        <p:spPr>
          <a:xfrm>
            <a:off x="2520325" y="1720200"/>
            <a:ext cx="3193200" cy="10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Елементи </a:t>
            </a:r>
            <a:r>
              <a:rPr lang="en"/>
              <a:t>армії</a:t>
            </a:r>
            <a:r>
              <a:rPr lang="en"/>
              <a:t>-будування та бойовки</a:t>
            </a:r>
            <a:endParaRPr/>
          </a:p>
        </p:txBody>
      </p:sp>
      <p:sp>
        <p:nvSpPr>
          <p:cNvPr id="980" name="Google Shape;980;p25"/>
          <p:cNvSpPr txBox="1"/>
          <p:nvPr>
            <p:ph idx="5" type="subTitle"/>
          </p:nvPr>
        </p:nvSpPr>
        <p:spPr>
          <a:xfrm>
            <a:off x="6185425" y="1872963"/>
            <a:ext cx="2388600" cy="9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Доступний та новий досвід</a:t>
            </a:r>
            <a:endParaRPr/>
          </a:p>
        </p:txBody>
      </p:sp>
      <p:sp>
        <p:nvSpPr>
          <p:cNvPr id="981" name="Google Shape;981;p25"/>
          <p:cNvSpPr txBox="1"/>
          <p:nvPr>
            <p:ph idx="7" type="title"/>
          </p:nvPr>
        </p:nvSpPr>
        <p:spPr>
          <a:xfrm>
            <a:off x="352375" y="1295925"/>
            <a:ext cx="201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ККІ</a:t>
            </a:r>
            <a:endParaRPr/>
          </a:p>
        </p:txBody>
      </p:sp>
      <p:sp>
        <p:nvSpPr>
          <p:cNvPr id="982" name="Google Shape;982;p25"/>
          <p:cNvSpPr txBox="1"/>
          <p:nvPr>
            <p:ph idx="8" type="title"/>
          </p:nvPr>
        </p:nvSpPr>
        <p:spPr>
          <a:xfrm>
            <a:off x="2621800" y="1295925"/>
            <a:ext cx="2573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Варгейми</a:t>
            </a:r>
            <a:endParaRPr/>
          </a:p>
        </p:txBody>
      </p:sp>
      <p:sp>
        <p:nvSpPr>
          <p:cNvPr id="983" name="Google Shape;983;p25"/>
          <p:cNvSpPr txBox="1"/>
          <p:nvPr>
            <p:ph idx="9" type="title"/>
          </p:nvPr>
        </p:nvSpPr>
        <p:spPr>
          <a:xfrm>
            <a:off x="5861875" y="1295925"/>
            <a:ext cx="3193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Щось нове</a:t>
            </a:r>
            <a:endParaRPr/>
          </a:p>
        </p:txBody>
      </p:sp>
      <p:sp>
        <p:nvSpPr>
          <p:cNvPr id="984" name="Google Shape;984;p25"/>
          <p:cNvSpPr/>
          <p:nvPr/>
        </p:nvSpPr>
        <p:spPr>
          <a:xfrm>
            <a:off x="2082075" y="1321725"/>
            <a:ext cx="385500" cy="368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85" name="Google Shape;985;p25"/>
          <p:cNvSpPr/>
          <p:nvPr/>
        </p:nvSpPr>
        <p:spPr>
          <a:xfrm>
            <a:off x="5349125" y="1405600"/>
            <a:ext cx="385500" cy="28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986" name="Google Shape;9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75" y="3193925"/>
            <a:ext cx="2708349" cy="1601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3F3F3">
                <a:alpha val="50000"/>
              </a:srgbClr>
            </a:outerShdw>
          </a:effectLst>
        </p:spPr>
      </p:pic>
      <p:pic>
        <p:nvPicPr>
          <p:cNvPr id="987" name="Google Shape;9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813" y="2785937"/>
            <a:ext cx="2463714" cy="2237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988" name="Google Shape;98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3124" y="3014142"/>
            <a:ext cx="3193200" cy="17812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26"/>
          <p:cNvSpPr txBox="1"/>
          <p:nvPr>
            <p:ph type="title"/>
          </p:nvPr>
        </p:nvSpPr>
        <p:spPr>
          <a:xfrm>
            <a:off x="713250" y="3549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Ідеї </a:t>
            </a:r>
            <a:r>
              <a:rPr lang="en">
                <a:solidFill>
                  <a:schemeClr val="lt2"/>
                </a:solidFill>
              </a:rPr>
              <a:t>геймплею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94" name="Google Shape;994;p26"/>
          <p:cNvSpPr txBox="1"/>
          <p:nvPr/>
        </p:nvSpPr>
        <p:spPr>
          <a:xfrm>
            <a:off x="196575" y="1099325"/>
            <a:ext cx="49230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1.</a:t>
            </a:r>
            <a:r>
              <a:rPr lang="en" sz="16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Головна ціль - вбити лідера суперника.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2.</a:t>
            </a:r>
            <a:r>
              <a:rPr lang="en" sz="16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Великий різновид юнітів та можливих армій.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3.</a:t>
            </a: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Унікальна генерація юнітів.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4.</a:t>
            </a: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Потенціал для додаткових стратегічних елементів.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995" name="Google Shape;9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400" y="859500"/>
            <a:ext cx="3392050" cy="2095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3F3F3">
                <a:alpha val="50000"/>
              </a:srgbClr>
            </a:outerShdw>
          </a:effectLst>
        </p:spPr>
      </p:pic>
      <p:pic>
        <p:nvPicPr>
          <p:cNvPr id="996" name="Google Shape;9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3400" y="3075150"/>
            <a:ext cx="3392051" cy="191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7"/>
          <p:cNvSpPr txBox="1"/>
          <p:nvPr>
            <p:ph type="title"/>
          </p:nvPr>
        </p:nvSpPr>
        <p:spPr>
          <a:xfrm>
            <a:off x="713250" y="3549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Модель Балансу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02" name="Google Shape;1002;p27"/>
          <p:cNvSpPr txBox="1"/>
          <p:nvPr/>
        </p:nvSpPr>
        <p:spPr>
          <a:xfrm>
            <a:off x="258350" y="821725"/>
            <a:ext cx="345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1. </a:t>
            </a: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Типи юнітів.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aphicFrame>
        <p:nvGraphicFramePr>
          <p:cNvPr id="1003" name="Google Shape;1003;p27"/>
          <p:cNvGraphicFramePr/>
          <p:nvPr/>
        </p:nvGraphicFramePr>
        <p:xfrm>
          <a:off x="846825" y="117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{3DF6F556-526A-46EC-8C81-B5BCA5F265FC}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Архетип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Особливість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</a:tr>
              <a:tr h="43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Файтер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Має середні характеристики.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Цілитель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Практично не завдає шкоди. Мультітул.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Танк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Мало завдає шкоди, але багато її витримує.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Асасин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Мало здоров’я - багато шкоди.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04" name="Google Shape;1004;p27"/>
          <p:cNvSpPr/>
          <p:nvPr/>
        </p:nvSpPr>
        <p:spPr>
          <a:xfrm>
            <a:off x="3689700" y="4619750"/>
            <a:ext cx="305400" cy="30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05" name="Google Shape;1005;p27"/>
          <p:cNvSpPr/>
          <p:nvPr/>
        </p:nvSpPr>
        <p:spPr>
          <a:xfrm>
            <a:off x="4466325" y="4619750"/>
            <a:ext cx="411000" cy="30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28"/>
          <p:cNvSpPr txBox="1"/>
          <p:nvPr>
            <p:ph type="title"/>
          </p:nvPr>
        </p:nvSpPr>
        <p:spPr>
          <a:xfrm>
            <a:off x="644400" y="14837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Модель Балансу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011" name="Google Shape;10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600" y="674775"/>
            <a:ext cx="4937250" cy="4315351"/>
          </a:xfrm>
          <a:prstGeom prst="rect">
            <a:avLst/>
          </a:prstGeom>
          <a:noFill/>
          <a:ln>
            <a:noFill/>
          </a:ln>
          <a:effectLst>
            <a:outerShdw blurRad="314325" rotWithShape="0" algn="bl" dir="5400000" dist="19050">
              <a:schemeClr val="dk1">
                <a:alpha val="84000"/>
              </a:schemeClr>
            </a:outerShdw>
          </a:effectLst>
        </p:spPr>
      </p:pic>
      <p:sp>
        <p:nvSpPr>
          <p:cNvPr id="1012" name="Google Shape;1012;p28"/>
          <p:cNvSpPr txBox="1"/>
          <p:nvPr/>
        </p:nvSpPr>
        <p:spPr>
          <a:xfrm>
            <a:off x="396075" y="1315175"/>
            <a:ext cx="3336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</a:t>
            </a:r>
            <a:r>
              <a:rPr lang="en" sz="16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. </a:t>
            </a: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Складові юніта</a:t>
            </a: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.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1013" name="Google Shape;1013;p28"/>
          <p:cNvGrpSpPr/>
          <p:nvPr/>
        </p:nvGrpSpPr>
        <p:grpSpPr>
          <a:xfrm>
            <a:off x="318811" y="3721210"/>
            <a:ext cx="1072382" cy="1114435"/>
            <a:chOff x="6571107" y="1494186"/>
            <a:chExt cx="1518094" cy="1577626"/>
          </a:xfrm>
        </p:grpSpPr>
        <p:grpSp>
          <p:nvGrpSpPr>
            <p:cNvPr id="1014" name="Google Shape;1014;p28"/>
            <p:cNvGrpSpPr/>
            <p:nvPr/>
          </p:nvGrpSpPr>
          <p:grpSpPr>
            <a:xfrm>
              <a:off x="6571107" y="1494281"/>
              <a:ext cx="1517617" cy="1577339"/>
              <a:chOff x="6571107" y="1494281"/>
              <a:chExt cx="1517617" cy="1577339"/>
            </a:xfrm>
          </p:grpSpPr>
          <p:sp>
            <p:nvSpPr>
              <p:cNvPr id="1015" name="Google Shape;1015;p28"/>
              <p:cNvSpPr/>
              <p:nvPr/>
            </p:nvSpPr>
            <p:spPr>
              <a:xfrm>
                <a:off x="7553515" y="1940813"/>
                <a:ext cx="535209" cy="1130807"/>
              </a:xfrm>
              <a:custGeom>
                <a:rect b="b" l="l" r="r" t="t"/>
                <a:pathLst>
                  <a:path extrusionOk="0" h="1130807" w="535209">
                    <a:moveTo>
                      <a:pt x="297466" y="59436"/>
                    </a:moveTo>
                    <a:lnTo>
                      <a:pt x="267748" y="59436"/>
                    </a:lnTo>
                    <a:lnTo>
                      <a:pt x="267748" y="118967"/>
                    </a:lnTo>
                    <a:lnTo>
                      <a:pt x="238030" y="118967"/>
                    </a:lnTo>
                    <a:lnTo>
                      <a:pt x="238030" y="178499"/>
                    </a:lnTo>
                    <a:lnTo>
                      <a:pt x="148685" y="178499"/>
                    </a:lnTo>
                    <a:lnTo>
                      <a:pt x="148685" y="208217"/>
                    </a:lnTo>
                    <a:lnTo>
                      <a:pt x="89154" y="208217"/>
                    </a:lnTo>
                    <a:lnTo>
                      <a:pt x="89154" y="178499"/>
                    </a:lnTo>
                    <a:lnTo>
                      <a:pt x="59436" y="178499"/>
                    </a:lnTo>
                    <a:lnTo>
                      <a:pt x="59436" y="208217"/>
                    </a:lnTo>
                    <a:lnTo>
                      <a:pt x="29718" y="208217"/>
                    </a:lnTo>
                    <a:lnTo>
                      <a:pt x="29718" y="416624"/>
                    </a:lnTo>
                    <a:lnTo>
                      <a:pt x="0" y="416624"/>
                    </a:lnTo>
                    <a:lnTo>
                      <a:pt x="0" y="535686"/>
                    </a:lnTo>
                    <a:lnTo>
                      <a:pt x="29718" y="535686"/>
                    </a:lnTo>
                    <a:lnTo>
                      <a:pt x="29718" y="625031"/>
                    </a:lnTo>
                    <a:lnTo>
                      <a:pt x="59436" y="625031"/>
                    </a:lnTo>
                    <a:lnTo>
                      <a:pt x="59436" y="684562"/>
                    </a:lnTo>
                    <a:lnTo>
                      <a:pt x="89154" y="684562"/>
                    </a:lnTo>
                    <a:lnTo>
                      <a:pt x="89154" y="744093"/>
                    </a:lnTo>
                    <a:lnTo>
                      <a:pt x="118872" y="744093"/>
                    </a:lnTo>
                    <a:lnTo>
                      <a:pt x="118872" y="892874"/>
                    </a:lnTo>
                    <a:lnTo>
                      <a:pt x="148590" y="892874"/>
                    </a:lnTo>
                    <a:lnTo>
                      <a:pt x="148590" y="1041654"/>
                    </a:lnTo>
                    <a:lnTo>
                      <a:pt x="178308" y="1041654"/>
                    </a:lnTo>
                    <a:lnTo>
                      <a:pt x="178308" y="1071372"/>
                    </a:lnTo>
                    <a:lnTo>
                      <a:pt x="208026" y="1071372"/>
                    </a:lnTo>
                    <a:lnTo>
                      <a:pt x="208026" y="1101090"/>
                    </a:lnTo>
                    <a:lnTo>
                      <a:pt x="267557" y="1101090"/>
                    </a:lnTo>
                    <a:lnTo>
                      <a:pt x="267557" y="1130808"/>
                    </a:lnTo>
                    <a:lnTo>
                      <a:pt x="327088" y="1130808"/>
                    </a:lnTo>
                    <a:lnTo>
                      <a:pt x="327088" y="1101090"/>
                    </a:lnTo>
                    <a:lnTo>
                      <a:pt x="386620" y="1101090"/>
                    </a:lnTo>
                    <a:lnTo>
                      <a:pt x="386620" y="1071372"/>
                    </a:lnTo>
                    <a:lnTo>
                      <a:pt x="416338" y="1071372"/>
                    </a:lnTo>
                    <a:lnTo>
                      <a:pt x="416338" y="1041654"/>
                    </a:lnTo>
                    <a:lnTo>
                      <a:pt x="446056" y="1041654"/>
                    </a:lnTo>
                    <a:lnTo>
                      <a:pt x="446056" y="982123"/>
                    </a:lnTo>
                    <a:lnTo>
                      <a:pt x="416338" y="982123"/>
                    </a:lnTo>
                    <a:lnTo>
                      <a:pt x="416338" y="922592"/>
                    </a:lnTo>
                    <a:lnTo>
                      <a:pt x="386620" y="922592"/>
                    </a:lnTo>
                    <a:lnTo>
                      <a:pt x="386620" y="863060"/>
                    </a:lnTo>
                    <a:lnTo>
                      <a:pt x="356902" y="863060"/>
                    </a:lnTo>
                    <a:lnTo>
                      <a:pt x="356902" y="803529"/>
                    </a:lnTo>
                    <a:lnTo>
                      <a:pt x="327184" y="803529"/>
                    </a:lnTo>
                    <a:lnTo>
                      <a:pt x="327184" y="743998"/>
                    </a:lnTo>
                    <a:lnTo>
                      <a:pt x="297466" y="743998"/>
                    </a:lnTo>
                    <a:lnTo>
                      <a:pt x="297466" y="624935"/>
                    </a:lnTo>
                    <a:lnTo>
                      <a:pt x="327184" y="624935"/>
                    </a:lnTo>
                    <a:lnTo>
                      <a:pt x="327184" y="535591"/>
                    </a:lnTo>
                    <a:lnTo>
                      <a:pt x="356902" y="535591"/>
                    </a:lnTo>
                    <a:lnTo>
                      <a:pt x="356902" y="476060"/>
                    </a:lnTo>
                    <a:lnTo>
                      <a:pt x="386620" y="476060"/>
                    </a:lnTo>
                    <a:lnTo>
                      <a:pt x="386620" y="446342"/>
                    </a:lnTo>
                    <a:lnTo>
                      <a:pt x="416338" y="446342"/>
                    </a:lnTo>
                    <a:lnTo>
                      <a:pt x="416338" y="416624"/>
                    </a:lnTo>
                    <a:lnTo>
                      <a:pt x="446056" y="416624"/>
                    </a:lnTo>
                    <a:lnTo>
                      <a:pt x="446056" y="386906"/>
                    </a:lnTo>
                    <a:lnTo>
                      <a:pt x="475774" y="386906"/>
                    </a:lnTo>
                    <a:lnTo>
                      <a:pt x="475774" y="357188"/>
                    </a:lnTo>
                    <a:lnTo>
                      <a:pt x="505492" y="357188"/>
                    </a:lnTo>
                    <a:lnTo>
                      <a:pt x="505492" y="297656"/>
                    </a:lnTo>
                    <a:lnTo>
                      <a:pt x="535210" y="297656"/>
                    </a:lnTo>
                    <a:lnTo>
                      <a:pt x="535210" y="238125"/>
                    </a:lnTo>
                    <a:lnTo>
                      <a:pt x="505492" y="238125"/>
                    </a:lnTo>
                    <a:lnTo>
                      <a:pt x="505492" y="208407"/>
                    </a:lnTo>
                    <a:lnTo>
                      <a:pt x="475774" y="208407"/>
                    </a:lnTo>
                    <a:lnTo>
                      <a:pt x="475774" y="238125"/>
                    </a:lnTo>
                    <a:lnTo>
                      <a:pt x="446056" y="238125"/>
                    </a:lnTo>
                    <a:lnTo>
                      <a:pt x="446056" y="267843"/>
                    </a:lnTo>
                    <a:lnTo>
                      <a:pt x="416338" y="267843"/>
                    </a:lnTo>
                    <a:lnTo>
                      <a:pt x="416338" y="208312"/>
                    </a:lnTo>
                    <a:lnTo>
                      <a:pt x="386620" y="208312"/>
                    </a:lnTo>
                    <a:lnTo>
                      <a:pt x="386620" y="178594"/>
                    </a:lnTo>
                    <a:lnTo>
                      <a:pt x="356902" y="178594"/>
                    </a:lnTo>
                    <a:lnTo>
                      <a:pt x="356902" y="89249"/>
                    </a:lnTo>
                    <a:lnTo>
                      <a:pt x="386620" y="89249"/>
                    </a:lnTo>
                    <a:lnTo>
                      <a:pt x="386620" y="29718"/>
                    </a:lnTo>
                    <a:lnTo>
                      <a:pt x="356902" y="29718"/>
                    </a:lnTo>
                    <a:lnTo>
                      <a:pt x="356902" y="0"/>
                    </a:lnTo>
                    <a:lnTo>
                      <a:pt x="327184" y="0"/>
                    </a:lnTo>
                    <a:lnTo>
                      <a:pt x="327184" y="29718"/>
                    </a:lnTo>
                    <a:lnTo>
                      <a:pt x="297466" y="29718"/>
                    </a:lnTo>
                    <a:lnTo>
                      <a:pt x="297466" y="59436"/>
                    </a:lnTo>
                    <a:close/>
                    <a:moveTo>
                      <a:pt x="118872" y="238030"/>
                    </a:moveTo>
                    <a:lnTo>
                      <a:pt x="148590" y="238030"/>
                    </a:lnTo>
                    <a:lnTo>
                      <a:pt x="148590" y="267748"/>
                    </a:lnTo>
                    <a:lnTo>
                      <a:pt x="208121" y="267748"/>
                    </a:lnTo>
                    <a:lnTo>
                      <a:pt x="208121" y="297466"/>
                    </a:lnTo>
                    <a:lnTo>
                      <a:pt x="178403" y="297466"/>
                    </a:lnTo>
                    <a:lnTo>
                      <a:pt x="178403" y="327184"/>
                    </a:lnTo>
                    <a:lnTo>
                      <a:pt x="148685" y="327184"/>
                    </a:lnTo>
                    <a:lnTo>
                      <a:pt x="148685" y="356902"/>
                    </a:lnTo>
                    <a:lnTo>
                      <a:pt x="118967" y="356902"/>
                    </a:lnTo>
                    <a:lnTo>
                      <a:pt x="118967" y="237839"/>
                    </a:lnTo>
                    <a:close/>
                    <a:moveTo>
                      <a:pt x="416528" y="327374"/>
                    </a:moveTo>
                    <a:lnTo>
                      <a:pt x="386810" y="327374"/>
                    </a:lnTo>
                    <a:lnTo>
                      <a:pt x="386810" y="357092"/>
                    </a:lnTo>
                    <a:lnTo>
                      <a:pt x="357092" y="357092"/>
                    </a:lnTo>
                    <a:lnTo>
                      <a:pt x="357092" y="327374"/>
                    </a:lnTo>
                    <a:lnTo>
                      <a:pt x="386810" y="327374"/>
                    </a:lnTo>
                    <a:lnTo>
                      <a:pt x="386810" y="297656"/>
                    </a:lnTo>
                    <a:lnTo>
                      <a:pt x="416528" y="297656"/>
                    </a:lnTo>
                    <a:lnTo>
                      <a:pt x="416528" y="327374"/>
                    </a:lnTo>
                    <a:close/>
                  </a:path>
                </a:pathLst>
              </a:custGeom>
              <a:noFill/>
              <a:ln cap="flat" cmpd="sng" w="59525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28"/>
              <p:cNvSpPr/>
              <p:nvPr/>
            </p:nvSpPr>
            <p:spPr>
              <a:xfrm>
                <a:off x="7493793" y="1553717"/>
                <a:ext cx="29718" cy="29717"/>
              </a:xfrm>
              <a:custGeom>
                <a:rect b="b" l="l" r="r" t="t"/>
                <a:pathLst>
                  <a:path extrusionOk="0" h="29717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cap="flat" cmpd="sng" w="59525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28"/>
              <p:cNvSpPr/>
              <p:nvPr/>
            </p:nvSpPr>
            <p:spPr>
              <a:xfrm>
                <a:off x="7374731" y="1523999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cap="flat" cmpd="sng" w="59525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28"/>
              <p:cNvSpPr/>
              <p:nvPr/>
            </p:nvSpPr>
            <p:spPr>
              <a:xfrm>
                <a:off x="7463980" y="1523999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cap="flat" cmpd="sng" w="59525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28"/>
              <p:cNvSpPr/>
              <p:nvPr/>
            </p:nvSpPr>
            <p:spPr>
              <a:xfrm>
                <a:off x="7463980" y="1583530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cap="flat" cmpd="sng" w="59525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28"/>
              <p:cNvSpPr/>
              <p:nvPr/>
            </p:nvSpPr>
            <p:spPr>
              <a:xfrm>
                <a:off x="7404544" y="1494281"/>
                <a:ext cx="59531" cy="29717"/>
              </a:xfrm>
              <a:custGeom>
                <a:rect b="b" l="l" r="r" t="t"/>
                <a:pathLst>
                  <a:path extrusionOk="0" h="29717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cap="flat" cmpd="sng" w="59525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28"/>
              <p:cNvSpPr/>
              <p:nvPr/>
            </p:nvSpPr>
            <p:spPr>
              <a:xfrm>
                <a:off x="7136606" y="1553717"/>
                <a:ext cx="29718" cy="29717"/>
              </a:xfrm>
              <a:custGeom>
                <a:rect b="b" l="l" r="r" t="t"/>
                <a:pathLst>
                  <a:path extrusionOk="0" h="29717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cap="flat" cmpd="sng" w="59525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28"/>
              <p:cNvSpPr/>
              <p:nvPr/>
            </p:nvSpPr>
            <p:spPr>
              <a:xfrm>
                <a:off x="7255668" y="1523999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cap="flat" cmpd="sng" w="59525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28"/>
              <p:cNvSpPr/>
              <p:nvPr/>
            </p:nvSpPr>
            <p:spPr>
              <a:xfrm>
                <a:off x="7166419" y="1523999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cap="flat" cmpd="sng" w="59525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28"/>
              <p:cNvSpPr/>
              <p:nvPr/>
            </p:nvSpPr>
            <p:spPr>
              <a:xfrm>
                <a:off x="7166419" y="1583530"/>
                <a:ext cx="29718" cy="29718"/>
              </a:xfrm>
              <a:custGeom>
                <a:rect b="b" l="l" r="r" t="t"/>
                <a:pathLst>
                  <a:path extrusionOk="0" h="29718" w="29718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cap="flat" cmpd="sng" w="59525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28"/>
              <p:cNvSpPr/>
              <p:nvPr/>
            </p:nvSpPr>
            <p:spPr>
              <a:xfrm>
                <a:off x="7196137" y="1494281"/>
                <a:ext cx="59531" cy="29717"/>
              </a:xfrm>
              <a:custGeom>
                <a:rect b="b" l="l" r="r" t="t"/>
                <a:pathLst>
                  <a:path extrusionOk="0" h="29717" w="59531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cap="flat" cmpd="sng" w="59525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28"/>
              <p:cNvSpPr/>
              <p:nvPr/>
            </p:nvSpPr>
            <p:spPr>
              <a:xfrm>
                <a:off x="6809232" y="1553717"/>
                <a:ext cx="1041749" cy="625125"/>
              </a:xfrm>
              <a:custGeom>
                <a:rect b="b" l="l" r="r" t="t"/>
                <a:pathLst>
                  <a:path extrusionOk="0" h="625125" w="1041749">
                    <a:moveTo>
                      <a:pt x="29718" y="387001"/>
                    </a:moveTo>
                    <a:lnTo>
                      <a:pt x="89249" y="387001"/>
                    </a:lnTo>
                    <a:lnTo>
                      <a:pt x="89249" y="416814"/>
                    </a:lnTo>
                    <a:lnTo>
                      <a:pt x="178498" y="416814"/>
                    </a:lnTo>
                    <a:lnTo>
                      <a:pt x="178498" y="446532"/>
                    </a:lnTo>
                    <a:lnTo>
                      <a:pt x="267843" y="446532"/>
                    </a:lnTo>
                    <a:lnTo>
                      <a:pt x="267843" y="416814"/>
                    </a:lnTo>
                    <a:lnTo>
                      <a:pt x="357188" y="416814"/>
                    </a:lnTo>
                    <a:lnTo>
                      <a:pt x="357188" y="387001"/>
                    </a:lnTo>
                    <a:lnTo>
                      <a:pt x="386905" y="387001"/>
                    </a:lnTo>
                    <a:lnTo>
                      <a:pt x="386905" y="357188"/>
                    </a:lnTo>
                    <a:lnTo>
                      <a:pt x="416623" y="357188"/>
                    </a:lnTo>
                    <a:lnTo>
                      <a:pt x="416623" y="327470"/>
                    </a:lnTo>
                    <a:lnTo>
                      <a:pt x="446437" y="327470"/>
                    </a:lnTo>
                    <a:lnTo>
                      <a:pt x="446437" y="565595"/>
                    </a:lnTo>
                    <a:lnTo>
                      <a:pt x="476250" y="565595"/>
                    </a:lnTo>
                    <a:lnTo>
                      <a:pt x="476250" y="595313"/>
                    </a:lnTo>
                    <a:lnTo>
                      <a:pt x="505968" y="595313"/>
                    </a:lnTo>
                    <a:lnTo>
                      <a:pt x="505968" y="625126"/>
                    </a:lnTo>
                    <a:lnTo>
                      <a:pt x="535686" y="625126"/>
                    </a:lnTo>
                    <a:lnTo>
                      <a:pt x="535686" y="595313"/>
                    </a:lnTo>
                    <a:lnTo>
                      <a:pt x="565499" y="595313"/>
                    </a:lnTo>
                    <a:lnTo>
                      <a:pt x="565499" y="565595"/>
                    </a:lnTo>
                    <a:lnTo>
                      <a:pt x="595313" y="565595"/>
                    </a:lnTo>
                    <a:lnTo>
                      <a:pt x="595313" y="327470"/>
                    </a:lnTo>
                    <a:lnTo>
                      <a:pt x="625030" y="327470"/>
                    </a:lnTo>
                    <a:lnTo>
                      <a:pt x="625030" y="357188"/>
                    </a:lnTo>
                    <a:lnTo>
                      <a:pt x="654748" y="357188"/>
                    </a:lnTo>
                    <a:lnTo>
                      <a:pt x="654748" y="387001"/>
                    </a:lnTo>
                    <a:lnTo>
                      <a:pt x="684562" y="387001"/>
                    </a:lnTo>
                    <a:lnTo>
                      <a:pt x="684562" y="416814"/>
                    </a:lnTo>
                    <a:lnTo>
                      <a:pt x="773811" y="416814"/>
                    </a:lnTo>
                    <a:lnTo>
                      <a:pt x="773811" y="446532"/>
                    </a:lnTo>
                    <a:lnTo>
                      <a:pt x="863155" y="446532"/>
                    </a:lnTo>
                    <a:lnTo>
                      <a:pt x="863155" y="416814"/>
                    </a:lnTo>
                    <a:lnTo>
                      <a:pt x="952500" y="416814"/>
                    </a:lnTo>
                    <a:lnTo>
                      <a:pt x="952500" y="387001"/>
                    </a:lnTo>
                    <a:lnTo>
                      <a:pt x="1011936" y="387001"/>
                    </a:lnTo>
                    <a:lnTo>
                      <a:pt x="1011936" y="357188"/>
                    </a:lnTo>
                    <a:lnTo>
                      <a:pt x="1041749" y="357188"/>
                    </a:lnTo>
                    <a:lnTo>
                      <a:pt x="1041749" y="327470"/>
                    </a:lnTo>
                    <a:lnTo>
                      <a:pt x="1011936" y="327470"/>
                    </a:lnTo>
                    <a:lnTo>
                      <a:pt x="1011936" y="297752"/>
                    </a:lnTo>
                    <a:lnTo>
                      <a:pt x="982218" y="297752"/>
                    </a:lnTo>
                    <a:lnTo>
                      <a:pt x="982218" y="267938"/>
                    </a:lnTo>
                    <a:lnTo>
                      <a:pt x="952500" y="267938"/>
                    </a:lnTo>
                    <a:lnTo>
                      <a:pt x="952500" y="238125"/>
                    </a:lnTo>
                    <a:lnTo>
                      <a:pt x="982218" y="238125"/>
                    </a:lnTo>
                    <a:lnTo>
                      <a:pt x="982218" y="178689"/>
                    </a:lnTo>
                    <a:lnTo>
                      <a:pt x="1011936" y="178689"/>
                    </a:lnTo>
                    <a:lnTo>
                      <a:pt x="1011936" y="119063"/>
                    </a:lnTo>
                    <a:lnTo>
                      <a:pt x="1041749" y="119063"/>
                    </a:lnTo>
                    <a:lnTo>
                      <a:pt x="1041749" y="59626"/>
                    </a:lnTo>
                    <a:lnTo>
                      <a:pt x="1011936" y="59626"/>
                    </a:lnTo>
                    <a:lnTo>
                      <a:pt x="1011936" y="29813"/>
                    </a:lnTo>
                    <a:lnTo>
                      <a:pt x="982218" y="29813"/>
                    </a:lnTo>
                    <a:lnTo>
                      <a:pt x="982218" y="0"/>
                    </a:lnTo>
                    <a:lnTo>
                      <a:pt x="892873" y="0"/>
                    </a:lnTo>
                    <a:lnTo>
                      <a:pt x="892873" y="29813"/>
                    </a:lnTo>
                    <a:lnTo>
                      <a:pt x="803624" y="29813"/>
                    </a:lnTo>
                    <a:lnTo>
                      <a:pt x="803624" y="59626"/>
                    </a:lnTo>
                    <a:lnTo>
                      <a:pt x="744093" y="59626"/>
                    </a:lnTo>
                    <a:lnTo>
                      <a:pt x="744093" y="89345"/>
                    </a:lnTo>
                    <a:lnTo>
                      <a:pt x="684562" y="89345"/>
                    </a:lnTo>
                    <a:lnTo>
                      <a:pt x="684562" y="119063"/>
                    </a:lnTo>
                    <a:lnTo>
                      <a:pt x="625030" y="119063"/>
                    </a:lnTo>
                    <a:lnTo>
                      <a:pt x="625030" y="148876"/>
                    </a:lnTo>
                    <a:lnTo>
                      <a:pt x="595313" y="148876"/>
                    </a:lnTo>
                    <a:lnTo>
                      <a:pt x="595313" y="59626"/>
                    </a:lnTo>
                    <a:lnTo>
                      <a:pt x="565499" y="59626"/>
                    </a:lnTo>
                    <a:lnTo>
                      <a:pt x="565499" y="0"/>
                    </a:lnTo>
                    <a:lnTo>
                      <a:pt x="535686" y="0"/>
                    </a:lnTo>
                    <a:lnTo>
                      <a:pt x="535686" y="59626"/>
                    </a:lnTo>
                    <a:lnTo>
                      <a:pt x="505968" y="59626"/>
                    </a:lnTo>
                    <a:lnTo>
                      <a:pt x="505968" y="0"/>
                    </a:lnTo>
                    <a:lnTo>
                      <a:pt x="476250" y="0"/>
                    </a:lnTo>
                    <a:lnTo>
                      <a:pt x="476250" y="59626"/>
                    </a:lnTo>
                    <a:lnTo>
                      <a:pt x="446437" y="59626"/>
                    </a:lnTo>
                    <a:lnTo>
                      <a:pt x="446437" y="148876"/>
                    </a:lnTo>
                    <a:lnTo>
                      <a:pt x="416623" y="148876"/>
                    </a:lnTo>
                    <a:lnTo>
                      <a:pt x="416623" y="119063"/>
                    </a:lnTo>
                    <a:lnTo>
                      <a:pt x="357188" y="119063"/>
                    </a:lnTo>
                    <a:lnTo>
                      <a:pt x="357188" y="89345"/>
                    </a:lnTo>
                    <a:lnTo>
                      <a:pt x="297561" y="89345"/>
                    </a:lnTo>
                    <a:lnTo>
                      <a:pt x="297561" y="59626"/>
                    </a:lnTo>
                    <a:lnTo>
                      <a:pt x="238125" y="59626"/>
                    </a:lnTo>
                    <a:lnTo>
                      <a:pt x="238125" y="29813"/>
                    </a:lnTo>
                    <a:lnTo>
                      <a:pt x="148780" y="29813"/>
                    </a:lnTo>
                    <a:lnTo>
                      <a:pt x="148780" y="0"/>
                    </a:lnTo>
                    <a:lnTo>
                      <a:pt x="59436" y="0"/>
                    </a:lnTo>
                    <a:lnTo>
                      <a:pt x="59436" y="29813"/>
                    </a:lnTo>
                    <a:lnTo>
                      <a:pt x="29718" y="29813"/>
                    </a:lnTo>
                    <a:lnTo>
                      <a:pt x="29718" y="59626"/>
                    </a:lnTo>
                    <a:lnTo>
                      <a:pt x="0" y="59626"/>
                    </a:lnTo>
                    <a:lnTo>
                      <a:pt x="0" y="119063"/>
                    </a:lnTo>
                    <a:lnTo>
                      <a:pt x="29718" y="119063"/>
                    </a:lnTo>
                    <a:lnTo>
                      <a:pt x="29718" y="178689"/>
                    </a:lnTo>
                    <a:lnTo>
                      <a:pt x="59436" y="178689"/>
                    </a:lnTo>
                    <a:lnTo>
                      <a:pt x="59436" y="238125"/>
                    </a:lnTo>
                    <a:lnTo>
                      <a:pt x="89249" y="238125"/>
                    </a:lnTo>
                    <a:lnTo>
                      <a:pt x="89249" y="267938"/>
                    </a:lnTo>
                    <a:lnTo>
                      <a:pt x="59436" y="267938"/>
                    </a:lnTo>
                    <a:lnTo>
                      <a:pt x="59436" y="297752"/>
                    </a:lnTo>
                    <a:lnTo>
                      <a:pt x="29718" y="297752"/>
                    </a:lnTo>
                    <a:lnTo>
                      <a:pt x="29718" y="327470"/>
                    </a:lnTo>
                    <a:lnTo>
                      <a:pt x="0" y="327470"/>
                    </a:lnTo>
                    <a:lnTo>
                      <a:pt x="0" y="357188"/>
                    </a:lnTo>
                    <a:lnTo>
                      <a:pt x="29718" y="357188"/>
                    </a:lnTo>
                    <a:lnTo>
                      <a:pt x="29718" y="387001"/>
                    </a:lnTo>
                    <a:close/>
                  </a:path>
                </a:pathLst>
              </a:custGeom>
              <a:noFill/>
              <a:ln cap="flat" cmpd="sng" w="59525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28"/>
              <p:cNvSpPr/>
              <p:nvPr/>
            </p:nvSpPr>
            <p:spPr>
              <a:xfrm>
                <a:off x="7077075" y="2536030"/>
                <a:ext cx="505967" cy="506063"/>
              </a:xfrm>
              <a:custGeom>
                <a:rect b="b" l="l" r="r" t="t"/>
                <a:pathLst>
                  <a:path extrusionOk="0" h="506063" w="505967">
                    <a:moveTo>
                      <a:pt x="386905" y="387001"/>
                    </a:moveTo>
                    <a:lnTo>
                      <a:pt x="416719" y="387001"/>
                    </a:lnTo>
                    <a:lnTo>
                      <a:pt x="416719" y="357188"/>
                    </a:lnTo>
                    <a:lnTo>
                      <a:pt x="476250" y="357188"/>
                    </a:lnTo>
                    <a:lnTo>
                      <a:pt x="476250" y="327374"/>
                    </a:lnTo>
                    <a:lnTo>
                      <a:pt x="505968" y="327374"/>
                    </a:lnTo>
                    <a:lnTo>
                      <a:pt x="505968" y="178594"/>
                    </a:lnTo>
                    <a:lnTo>
                      <a:pt x="476250" y="178594"/>
                    </a:lnTo>
                    <a:lnTo>
                      <a:pt x="476250" y="148876"/>
                    </a:lnTo>
                    <a:lnTo>
                      <a:pt x="416719" y="148876"/>
                    </a:lnTo>
                    <a:lnTo>
                      <a:pt x="416719" y="119063"/>
                    </a:lnTo>
                    <a:lnTo>
                      <a:pt x="386905" y="119063"/>
                    </a:lnTo>
                    <a:lnTo>
                      <a:pt x="386905" y="89249"/>
                    </a:lnTo>
                    <a:lnTo>
                      <a:pt x="357188" y="89249"/>
                    </a:lnTo>
                    <a:lnTo>
                      <a:pt x="357188" y="29813"/>
                    </a:lnTo>
                    <a:lnTo>
                      <a:pt x="327470" y="29813"/>
                    </a:lnTo>
                    <a:lnTo>
                      <a:pt x="327470" y="0"/>
                    </a:lnTo>
                    <a:lnTo>
                      <a:pt x="178594" y="0"/>
                    </a:lnTo>
                    <a:lnTo>
                      <a:pt x="178594" y="29813"/>
                    </a:lnTo>
                    <a:lnTo>
                      <a:pt x="148780" y="29813"/>
                    </a:lnTo>
                    <a:lnTo>
                      <a:pt x="148780" y="89249"/>
                    </a:lnTo>
                    <a:lnTo>
                      <a:pt x="119063" y="89249"/>
                    </a:lnTo>
                    <a:lnTo>
                      <a:pt x="119063" y="119063"/>
                    </a:lnTo>
                    <a:lnTo>
                      <a:pt x="89345" y="119063"/>
                    </a:lnTo>
                    <a:lnTo>
                      <a:pt x="89345" y="148876"/>
                    </a:lnTo>
                    <a:lnTo>
                      <a:pt x="29718" y="148876"/>
                    </a:lnTo>
                    <a:lnTo>
                      <a:pt x="29718" y="178594"/>
                    </a:lnTo>
                    <a:lnTo>
                      <a:pt x="0" y="178594"/>
                    </a:lnTo>
                    <a:lnTo>
                      <a:pt x="0" y="327374"/>
                    </a:lnTo>
                    <a:lnTo>
                      <a:pt x="29718" y="327374"/>
                    </a:lnTo>
                    <a:lnTo>
                      <a:pt x="29718" y="357188"/>
                    </a:lnTo>
                    <a:lnTo>
                      <a:pt x="89345" y="357188"/>
                    </a:lnTo>
                    <a:lnTo>
                      <a:pt x="89345" y="387001"/>
                    </a:lnTo>
                    <a:lnTo>
                      <a:pt x="119063" y="387001"/>
                    </a:lnTo>
                    <a:lnTo>
                      <a:pt x="119063" y="416719"/>
                    </a:lnTo>
                    <a:lnTo>
                      <a:pt x="148780" y="416719"/>
                    </a:lnTo>
                    <a:lnTo>
                      <a:pt x="148780" y="476250"/>
                    </a:lnTo>
                    <a:lnTo>
                      <a:pt x="178594" y="476250"/>
                    </a:lnTo>
                    <a:lnTo>
                      <a:pt x="178594" y="506063"/>
                    </a:lnTo>
                    <a:lnTo>
                      <a:pt x="327470" y="506063"/>
                    </a:lnTo>
                    <a:lnTo>
                      <a:pt x="327470" y="476250"/>
                    </a:lnTo>
                    <a:lnTo>
                      <a:pt x="357188" y="476250"/>
                    </a:lnTo>
                    <a:lnTo>
                      <a:pt x="357188" y="416719"/>
                    </a:lnTo>
                    <a:lnTo>
                      <a:pt x="386905" y="416719"/>
                    </a:lnTo>
                    <a:lnTo>
                      <a:pt x="386905" y="387001"/>
                    </a:lnTo>
                    <a:close/>
                  </a:path>
                </a:pathLst>
              </a:custGeom>
              <a:noFill/>
              <a:ln cap="flat" cmpd="sng" w="59525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28"/>
              <p:cNvSpPr/>
              <p:nvPr/>
            </p:nvSpPr>
            <p:spPr>
              <a:xfrm>
                <a:off x="7255668" y="2268092"/>
                <a:ext cx="148875" cy="148875"/>
              </a:xfrm>
              <a:custGeom>
                <a:rect b="b" l="l" r="r" t="t"/>
                <a:pathLst>
                  <a:path extrusionOk="0" h="148875" w="148875">
                    <a:moveTo>
                      <a:pt x="29813" y="0"/>
                    </a:move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29813" y="119063"/>
                    </a:lnTo>
                    <a:lnTo>
                      <a:pt x="59531" y="119063"/>
                    </a:lnTo>
                    <a:lnTo>
                      <a:pt x="59531" y="148876"/>
                    </a:lnTo>
                    <a:lnTo>
                      <a:pt x="89249" y="148876"/>
                    </a:lnTo>
                    <a:lnTo>
                      <a:pt x="89249" y="119063"/>
                    </a:lnTo>
                    <a:lnTo>
                      <a:pt x="119063" y="119063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29813"/>
                    </a:lnTo>
                    <a:lnTo>
                      <a:pt x="119063" y="29813"/>
                    </a:lnTo>
                    <a:lnTo>
                      <a:pt x="119063" y="0"/>
                    </a:lnTo>
                    <a:lnTo>
                      <a:pt x="89249" y="0"/>
                    </a:lnTo>
                    <a:lnTo>
                      <a:pt x="89249" y="29813"/>
                    </a:lnTo>
                    <a:lnTo>
                      <a:pt x="59531" y="29813"/>
                    </a:lnTo>
                    <a:lnTo>
                      <a:pt x="59531" y="0"/>
                    </a:lnTo>
                    <a:lnTo>
                      <a:pt x="29813" y="0"/>
                    </a:lnTo>
                    <a:close/>
                  </a:path>
                </a:pathLst>
              </a:custGeom>
              <a:noFill/>
              <a:ln cap="flat" cmpd="sng" w="59525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28"/>
              <p:cNvSpPr/>
              <p:nvPr/>
            </p:nvSpPr>
            <p:spPr>
              <a:xfrm>
                <a:off x="7374731" y="2149030"/>
                <a:ext cx="148875" cy="148875"/>
              </a:xfrm>
              <a:custGeom>
                <a:rect b="b" l="l" r="r" t="t"/>
                <a:pathLst>
                  <a:path extrusionOk="0" h="148875" w="148875">
                    <a:moveTo>
                      <a:pt x="89249" y="0"/>
                    </a:moveTo>
                    <a:lnTo>
                      <a:pt x="59531" y="0"/>
                    </a:lnTo>
                    <a:lnTo>
                      <a:pt x="59531" y="29813"/>
                    </a:lnTo>
                    <a:lnTo>
                      <a:pt x="59531" y="59626"/>
                    </a:lnTo>
                    <a:lnTo>
                      <a:pt x="29813" y="59626"/>
                    </a:lnTo>
                    <a:lnTo>
                      <a:pt x="0" y="59626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59531" y="89344"/>
                    </a:lnTo>
                    <a:lnTo>
                      <a:pt x="59531" y="119063"/>
                    </a:lnTo>
                    <a:lnTo>
                      <a:pt x="59531" y="148876"/>
                    </a:lnTo>
                    <a:lnTo>
                      <a:pt x="89249" y="148876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59626"/>
                    </a:lnTo>
                    <a:lnTo>
                      <a:pt x="119063" y="59626"/>
                    </a:lnTo>
                    <a:lnTo>
                      <a:pt x="89249" y="59626"/>
                    </a:lnTo>
                    <a:lnTo>
                      <a:pt x="89249" y="29813"/>
                    </a:lnTo>
                    <a:lnTo>
                      <a:pt x="89249" y="0"/>
                    </a:lnTo>
                    <a:close/>
                  </a:path>
                </a:pathLst>
              </a:custGeom>
              <a:noFill/>
              <a:ln cap="flat" cmpd="sng" w="59525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28"/>
              <p:cNvSpPr/>
              <p:nvPr/>
            </p:nvSpPr>
            <p:spPr>
              <a:xfrm>
                <a:off x="7374766" y="2372319"/>
                <a:ext cx="148875" cy="148780"/>
              </a:xfrm>
              <a:custGeom>
                <a:rect b="b" l="l" r="r" t="t"/>
                <a:pathLst>
                  <a:path extrusionOk="0" h="148780" w="148875">
                    <a:moveTo>
                      <a:pt x="59531" y="148781"/>
                    </a:moveTo>
                    <a:lnTo>
                      <a:pt x="89249" y="148781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59531"/>
                    </a:lnTo>
                    <a:lnTo>
                      <a:pt x="119063" y="59531"/>
                    </a:lnTo>
                    <a:lnTo>
                      <a:pt x="89249" y="59531"/>
                    </a:lnTo>
                    <a:lnTo>
                      <a:pt x="89249" y="29718"/>
                    </a:lnTo>
                    <a:lnTo>
                      <a:pt x="89249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59531" y="89344"/>
                    </a:lnTo>
                    <a:lnTo>
                      <a:pt x="59531" y="119063"/>
                    </a:lnTo>
                    <a:lnTo>
                      <a:pt x="59531" y="14878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59525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28"/>
              <p:cNvSpPr/>
              <p:nvPr/>
            </p:nvSpPr>
            <p:spPr>
              <a:xfrm>
                <a:off x="7136606" y="2357437"/>
                <a:ext cx="148875" cy="148780"/>
              </a:xfrm>
              <a:custGeom>
                <a:rect b="b" l="l" r="r" t="t"/>
                <a:pathLst>
                  <a:path extrusionOk="0" h="148780" w="148875">
                    <a:moveTo>
                      <a:pt x="0" y="89344"/>
                    </a:moveTo>
                    <a:lnTo>
                      <a:pt x="29813" y="89344"/>
                    </a:lnTo>
                    <a:lnTo>
                      <a:pt x="59531" y="89344"/>
                    </a:lnTo>
                    <a:lnTo>
                      <a:pt x="59531" y="119063"/>
                    </a:lnTo>
                    <a:lnTo>
                      <a:pt x="59531" y="148781"/>
                    </a:lnTo>
                    <a:lnTo>
                      <a:pt x="89249" y="148781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59531"/>
                    </a:lnTo>
                    <a:lnTo>
                      <a:pt x="119063" y="59531"/>
                    </a:lnTo>
                    <a:lnTo>
                      <a:pt x="89249" y="59531"/>
                    </a:lnTo>
                    <a:lnTo>
                      <a:pt x="89249" y="29718"/>
                    </a:lnTo>
                    <a:lnTo>
                      <a:pt x="89249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89344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59525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>
                <a:off x="7136606" y="2149030"/>
                <a:ext cx="148875" cy="148875"/>
              </a:xfrm>
              <a:custGeom>
                <a:rect b="b" l="l" r="r" t="t"/>
                <a:pathLst>
                  <a:path extrusionOk="0" h="148875" w="148875">
                    <a:moveTo>
                      <a:pt x="89249" y="0"/>
                    </a:moveTo>
                    <a:lnTo>
                      <a:pt x="59531" y="0"/>
                    </a:lnTo>
                    <a:lnTo>
                      <a:pt x="59531" y="29813"/>
                    </a:lnTo>
                    <a:lnTo>
                      <a:pt x="59531" y="59626"/>
                    </a:lnTo>
                    <a:lnTo>
                      <a:pt x="29813" y="59626"/>
                    </a:lnTo>
                    <a:lnTo>
                      <a:pt x="0" y="59626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59531" y="89344"/>
                    </a:lnTo>
                    <a:lnTo>
                      <a:pt x="59531" y="119063"/>
                    </a:lnTo>
                    <a:lnTo>
                      <a:pt x="59531" y="148876"/>
                    </a:lnTo>
                    <a:lnTo>
                      <a:pt x="89249" y="148876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59626"/>
                    </a:lnTo>
                    <a:lnTo>
                      <a:pt x="119063" y="59626"/>
                    </a:lnTo>
                    <a:lnTo>
                      <a:pt x="89249" y="59626"/>
                    </a:lnTo>
                    <a:lnTo>
                      <a:pt x="89249" y="29813"/>
                    </a:lnTo>
                    <a:lnTo>
                      <a:pt x="89249" y="0"/>
                    </a:lnTo>
                    <a:close/>
                  </a:path>
                </a:pathLst>
              </a:custGeom>
              <a:noFill/>
              <a:ln cap="flat" cmpd="sng" w="59525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>
                <a:off x="6571107" y="1940718"/>
                <a:ext cx="535209" cy="1130808"/>
              </a:xfrm>
              <a:custGeom>
                <a:rect b="b" l="l" r="r" t="t"/>
                <a:pathLst>
                  <a:path extrusionOk="0" h="1130808" w="535209">
                    <a:moveTo>
                      <a:pt x="29718" y="357188"/>
                    </a:moveTo>
                    <a:lnTo>
                      <a:pt x="59436" y="357188"/>
                    </a:lnTo>
                    <a:lnTo>
                      <a:pt x="59436" y="386906"/>
                    </a:lnTo>
                    <a:lnTo>
                      <a:pt x="89154" y="386906"/>
                    </a:lnTo>
                    <a:lnTo>
                      <a:pt x="89154" y="416623"/>
                    </a:lnTo>
                    <a:lnTo>
                      <a:pt x="118872" y="416623"/>
                    </a:lnTo>
                    <a:lnTo>
                      <a:pt x="118872" y="446342"/>
                    </a:lnTo>
                    <a:lnTo>
                      <a:pt x="148590" y="446342"/>
                    </a:lnTo>
                    <a:lnTo>
                      <a:pt x="148590" y="476060"/>
                    </a:lnTo>
                    <a:lnTo>
                      <a:pt x="178308" y="476060"/>
                    </a:lnTo>
                    <a:lnTo>
                      <a:pt x="178308" y="535591"/>
                    </a:lnTo>
                    <a:lnTo>
                      <a:pt x="208026" y="535591"/>
                    </a:lnTo>
                    <a:lnTo>
                      <a:pt x="208026" y="624935"/>
                    </a:lnTo>
                    <a:lnTo>
                      <a:pt x="237744" y="624935"/>
                    </a:lnTo>
                    <a:lnTo>
                      <a:pt x="237744" y="743998"/>
                    </a:lnTo>
                    <a:lnTo>
                      <a:pt x="208026" y="743998"/>
                    </a:lnTo>
                    <a:lnTo>
                      <a:pt x="208026" y="803529"/>
                    </a:lnTo>
                    <a:lnTo>
                      <a:pt x="178308" y="803529"/>
                    </a:lnTo>
                    <a:lnTo>
                      <a:pt x="178308" y="863060"/>
                    </a:lnTo>
                    <a:lnTo>
                      <a:pt x="148590" y="863060"/>
                    </a:lnTo>
                    <a:lnTo>
                      <a:pt x="148590" y="922592"/>
                    </a:lnTo>
                    <a:lnTo>
                      <a:pt x="118872" y="922592"/>
                    </a:lnTo>
                    <a:lnTo>
                      <a:pt x="118872" y="982123"/>
                    </a:lnTo>
                    <a:lnTo>
                      <a:pt x="89154" y="982123"/>
                    </a:lnTo>
                    <a:lnTo>
                      <a:pt x="89154" y="1041654"/>
                    </a:lnTo>
                    <a:lnTo>
                      <a:pt x="118872" y="1041654"/>
                    </a:lnTo>
                    <a:lnTo>
                      <a:pt x="118872" y="1071372"/>
                    </a:lnTo>
                    <a:lnTo>
                      <a:pt x="148590" y="1071372"/>
                    </a:lnTo>
                    <a:lnTo>
                      <a:pt x="148590" y="1101090"/>
                    </a:lnTo>
                    <a:lnTo>
                      <a:pt x="208121" y="1101090"/>
                    </a:lnTo>
                    <a:lnTo>
                      <a:pt x="208121" y="1130808"/>
                    </a:lnTo>
                    <a:lnTo>
                      <a:pt x="267653" y="1130808"/>
                    </a:lnTo>
                    <a:lnTo>
                      <a:pt x="267653" y="1101090"/>
                    </a:lnTo>
                    <a:lnTo>
                      <a:pt x="327184" y="1101090"/>
                    </a:lnTo>
                    <a:lnTo>
                      <a:pt x="327184" y="1071372"/>
                    </a:lnTo>
                    <a:lnTo>
                      <a:pt x="356902" y="1071372"/>
                    </a:lnTo>
                    <a:lnTo>
                      <a:pt x="356902" y="1041654"/>
                    </a:lnTo>
                    <a:lnTo>
                      <a:pt x="386620" y="1041654"/>
                    </a:lnTo>
                    <a:lnTo>
                      <a:pt x="386620" y="892874"/>
                    </a:lnTo>
                    <a:lnTo>
                      <a:pt x="416338" y="892874"/>
                    </a:lnTo>
                    <a:lnTo>
                      <a:pt x="416338" y="744093"/>
                    </a:lnTo>
                    <a:lnTo>
                      <a:pt x="446056" y="744093"/>
                    </a:lnTo>
                    <a:lnTo>
                      <a:pt x="446056" y="684562"/>
                    </a:lnTo>
                    <a:lnTo>
                      <a:pt x="475774" y="684562"/>
                    </a:lnTo>
                    <a:lnTo>
                      <a:pt x="475774" y="625031"/>
                    </a:lnTo>
                    <a:lnTo>
                      <a:pt x="505492" y="625031"/>
                    </a:lnTo>
                    <a:lnTo>
                      <a:pt x="505492" y="535686"/>
                    </a:lnTo>
                    <a:lnTo>
                      <a:pt x="535210" y="535686"/>
                    </a:lnTo>
                    <a:lnTo>
                      <a:pt x="535210" y="416623"/>
                    </a:lnTo>
                    <a:lnTo>
                      <a:pt x="505492" y="416623"/>
                    </a:lnTo>
                    <a:lnTo>
                      <a:pt x="505492" y="208217"/>
                    </a:lnTo>
                    <a:lnTo>
                      <a:pt x="475774" y="208217"/>
                    </a:lnTo>
                    <a:lnTo>
                      <a:pt x="475774" y="178498"/>
                    </a:lnTo>
                    <a:lnTo>
                      <a:pt x="446056" y="178498"/>
                    </a:lnTo>
                    <a:lnTo>
                      <a:pt x="446056" y="208217"/>
                    </a:lnTo>
                    <a:lnTo>
                      <a:pt x="386524" y="208217"/>
                    </a:lnTo>
                    <a:lnTo>
                      <a:pt x="386524" y="178498"/>
                    </a:lnTo>
                    <a:lnTo>
                      <a:pt x="297180" y="178498"/>
                    </a:lnTo>
                    <a:lnTo>
                      <a:pt x="297180" y="118967"/>
                    </a:lnTo>
                    <a:lnTo>
                      <a:pt x="267462" y="118967"/>
                    </a:lnTo>
                    <a:lnTo>
                      <a:pt x="267462" y="59436"/>
                    </a:lnTo>
                    <a:lnTo>
                      <a:pt x="237744" y="59436"/>
                    </a:lnTo>
                    <a:lnTo>
                      <a:pt x="237744" y="29718"/>
                    </a:lnTo>
                    <a:lnTo>
                      <a:pt x="208026" y="29718"/>
                    </a:lnTo>
                    <a:lnTo>
                      <a:pt x="208026" y="0"/>
                    </a:lnTo>
                    <a:lnTo>
                      <a:pt x="178308" y="0"/>
                    </a:lnTo>
                    <a:lnTo>
                      <a:pt x="178308" y="29718"/>
                    </a:lnTo>
                    <a:lnTo>
                      <a:pt x="148590" y="29718"/>
                    </a:lnTo>
                    <a:lnTo>
                      <a:pt x="148590" y="89249"/>
                    </a:lnTo>
                    <a:lnTo>
                      <a:pt x="178308" y="89249"/>
                    </a:lnTo>
                    <a:lnTo>
                      <a:pt x="178308" y="178594"/>
                    </a:lnTo>
                    <a:lnTo>
                      <a:pt x="148590" y="178594"/>
                    </a:lnTo>
                    <a:lnTo>
                      <a:pt x="148590" y="208312"/>
                    </a:lnTo>
                    <a:lnTo>
                      <a:pt x="118872" y="208312"/>
                    </a:lnTo>
                    <a:lnTo>
                      <a:pt x="118872" y="267843"/>
                    </a:lnTo>
                    <a:lnTo>
                      <a:pt x="89154" y="267843"/>
                    </a:lnTo>
                    <a:lnTo>
                      <a:pt x="89154" y="238125"/>
                    </a:lnTo>
                    <a:lnTo>
                      <a:pt x="59436" y="238125"/>
                    </a:lnTo>
                    <a:lnTo>
                      <a:pt x="59436" y="208407"/>
                    </a:lnTo>
                    <a:lnTo>
                      <a:pt x="29718" y="208407"/>
                    </a:lnTo>
                    <a:lnTo>
                      <a:pt x="29718" y="238125"/>
                    </a:lnTo>
                    <a:lnTo>
                      <a:pt x="0" y="238125"/>
                    </a:lnTo>
                    <a:lnTo>
                      <a:pt x="0" y="297656"/>
                    </a:lnTo>
                    <a:lnTo>
                      <a:pt x="29718" y="297656"/>
                    </a:lnTo>
                    <a:lnTo>
                      <a:pt x="29718" y="357188"/>
                    </a:lnTo>
                    <a:close/>
                    <a:moveTo>
                      <a:pt x="416623" y="238125"/>
                    </a:moveTo>
                    <a:lnTo>
                      <a:pt x="416623" y="357188"/>
                    </a:lnTo>
                    <a:lnTo>
                      <a:pt x="386905" y="357188"/>
                    </a:lnTo>
                    <a:lnTo>
                      <a:pt x="386905" y="327469"/>
                    </a:lnTo>
                    <a:lnTo>
                      <a:pt x="357188" y="327469"/>
                    </a:lnTo>
                    <a:lnTo>
                      <a:pt x="357188" y="297752"/>
                    </a:lnTo>
                    <a:lnTo>
                      <a:pt x="327470" y="297752"/>
                    </a:lnTo>
                    <a:lnTo>
                      <a:pt x="327470" y="268034"/>
                    </a:lnTo>
                    <a:lnTo>
                      <a:pt x="387001" y="268034"/>
                    </a:lnTo>
                    <a:lnTo>
                      <a:pt x="387001" y="238315"/>
                    </a:lnTo>
                    <a:lnTo>
                      <a:pt x="416719" y="238315"/>
                    </a:lnTo>
                    <a:close/>
                    <a:moveTo>
                      <a:pt x="148780" y="297656"/>
                    </a:moveTo>
                    <a:lnTo>
                      <a:pt x="148780" y="327374"/>
                    </a:lnTo>
                    <a:lnTo>
                      <a:pt x="178498" y="327374"/>
                    </a:lnTo>
                    <a:lnTo>
                      <a:pt x="178498" y="357092"/>
                    </a:lnTo>
                    <a:lnTo>
                      <a:pt x="148780" y="357092"/>
                    </a:lnTo>
                    <a:lnTo>
                      <a:pt x="148780" y="327374"/>
                    </a:lnTo>
                    <a:lnTo>
                      <a:pt x="119063" y="327374"/>
                    </a:lnTo>
                    <a:lnTo>
                      <a:pt x="119063" y="297656"/>
                    </a:lnTo>
                    <a:lnTo>
                      <a:pt x="148780" y="297656"/>
                    </a:lnTo>
                    <a:close/>
                  </a:path>
                </a:pathLst>
              </a:custGeom>
              <a:noFill/>
              <a:ln cap="flat" cmpd="sng" w="59525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4" name="Google Shape;1034;p28"/>
            <p:cNvGrpSpPr/>
            <p:nvPr/>
          </p:nvGrpSpPr>
          <p:grpSpPr>
            <a:xfrm>
              <a:off x="6571107" y="1494186"/>
              <a:ext cx="1518094" cy="1577626"/>
              <a:chOff x="6571107" y="1494186"/>
              <a:chExt cx="1518094" cy="1577626"/>
            </a:xfrm>
          </p:grpSpPr>
          <p:grpSp>
            <p:nvGrpSpPr>
              <p:cNvPr id="1035" name="Google Shape;1035;p28"/>
              <p:cNvGrpSpPr/>
              <p:nvPr/>
            </p:nvGrpSpPr>
            <p:grpSpPr>
              <a:xfrm>
                <a:off x="7553325" y="1940718"/>
                <a:ext cx="535876" cy="1131094"/>
                <a:chOff x="7553325" y="1940718"/>
                <a:chExt cx="535876" cy="1131094"/>
              </a:xfrm>
            </p:grpSpPr>
            <p:sp>
              <p:nvSpPr>
                <p:cNvPr id="1036" name="Google Shape;1036;p28"/>
                <p:cNvSpPr/>
                <p:nvPr/>
              </p:nvSpPr>
              <p:spPr>
                <a:xfrm>
                  <a:off x="7821168" y="3042094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28"/>
                <p:cNvSpPr/>
                <p:nvPr/>
              </p:nvSpPr>
              <p:spPr>
                <a:xfrm>
                  <a:off x="7880794" y="3012280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28"/>
                <p:cNvSpPr/>
                <p:nvPr/>
              </p:nvSpPr>
              <p:spPr>
                <a:xfrm>
                  <a:off x="7940230" y="298246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9" name="Google Shape;1039;p28"/>
                <p:cNvSpPr/>
                <p:nvPr/>
              </p:nvSpPr>
              <p:spPr>
                <a:xfrm>
                  <a:off x="7761732" y="3012280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" name="Google Shape;1040;p28"/>
                <p:cNvSpPr/>
                <p:nvPr/>
              </p:nvSpPr>
              <p:spPr>
                <a:xfrm>
                  <a:off x="7970043" y="2923031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1" name="Google Shape;1041;p28"/>
                <p:cNvSpPr/>
                <p:nvPr/>
              </p:nvSpPr>
              <p:spPr>
                <a:xfrm>
                  <a:off x="7940230" y="2863405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2" name="Google Shape;1042;p28"/>
                <p:cNvSpPr/>
                <p:nvPr/>
              </p:nvSpPr>
              <p:spPr>
                <a:xfrm>
                  <a:off x="7910512" y="2803969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p28"/>
                <p:cNvSpPr/>
                <p:nvPr/>
              </p:nvSpPr>
              <p:spPr>
                <a:xfrm>
                  <a:off x="7880794" y="2744342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28"/>
                <p:cNvSpPr/>
                <p:nvPr/>
              </p:nvSpPr>
              <p:spPr>
                <a:xfrm>
                  <a:off x="7850981" y="2684906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28"/>
                <p:cNvSpPr/>
                <p:nvPr/>
              </p:nvSpPr>
              <p:spPr>
                <a:xfrm>
                  <a:off x="7821168" y="2565844"/>
                  <a:ext cx="29718" cy="119062"/>
                </a:xfrm>
                <a:custGeom>
                  <a:rect b="b" l="l" r="r" t="t"/>
                  <a:pathLst>
                    <a:path extrusionOk="0" h="119062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28"/>
                <p:cNvSpPr/>
                <p:nvPr/>
              </p:nvSpPr>
              <p:spPr>
                <a:xfrm>
                  <a:off x="7850981" y="2476499"/>
                  <a:ext cx="29718" cy="89344"/>
                </a:xfrm>
                <a:custGeom>
                  <a:rect b="b" l="l" r="r" t="t"/>
                  <a:pathLst>
                    <a:path extrusionOk="0" h="89344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7" name="Google Shape;1047;p28"/>
                <p:cNvSpPr/>
                <p:nvPr/>
              </p:nvSpPr>
              <p:spPr>
                <a:xfrm>
                  <a:off x="7880794" y="2416968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8" name="Google Shape;1048;p28"/>
                <p:cNvSpPr/>
                <p:nvPr/>
              </p:nvSpPr>
              <p:spPr>
                <a:xfrm>
                  <a:off x="7910512" y="2387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28"/>
                <p:cNvSpPr/>
                <p:nvPr/>
              </p:nvSpPr>
              <p:spPr>
                <a:xfrm>
                  <a:off x="7940230" y="235743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28"/>
                <p:cNvSpPr/>
                <p:nvPr/>
              </p:nvSpPr>
              <p:spPr>
                <a:xfrm>
                  <a:off x="7970043" y="232771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Google Shape;1051;p28"/>
                <p:cNvSpPr/>
                <p:nvPr/>
              </p:nvSpPr>
              <p:spPr>
                <a:xfrm>
                  <a:off x="7999857" y="22979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1052;p28"/>
                <p:cNvSpPr/>
                <p:nvPr/>
              </p:nvSpPr>
              <p:spPr>
                <a:xfrm>
                  <a:off x="8029575" y="2238374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28"/>
                <p:cNvSpPr/>
                <p:nvPr/>
              </p:nvSpPr>
              <p:spPr>
                <a:xfrm rot="10800000">
                  <a:off x="8059483" y="2178843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1054;p28"/>
                <p:cNvSpPr/>
                <p:nvPr/>
              </p:nvSpPr>
              <p:spPr>
                <a:xfrm rot="10800000">
                  <a:off x="8029575" y="214912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5" name="Google Shape;1055;p28"/>
                <p:cNvSpPr/>
                <p:nvPr/>
              </p:nvSpPr>
              <p:spPr>
                <a:xfrm>
                  <a:off x="7999857" y="217884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1056;p28"/>
                <p:cNvSpPr/>
                <p:nvPr/>
              </p:nvSpPr>
              <p:spPr>
                <a:xfrm>
                  <a:off x="7970043" y="2208656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28"/>
                <p:cNvSpPr/>
                <p:nvPr/>
              </p:nvSpPr>
              <p:spPr>
                <a:xfrm>
                  <a:off x="7940230" y="226809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28"/>
                <p:cNvSpPr/>
                <p:nvPr/>
              </p:nvSpPr>
              <p:spPr>
                <a:xfrm>
                  <a:off x="7970043" y="223837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p28"/>
                <p:cNvSpPr/>
                <p:nvPr/>
              </p:nvSpPr>
              <p:spPr>
                <a:xfrm>
                  <a:off x="7940230" y="220865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p28"/>
                <p:cNvSpPr/>
                <p:nvPr/>
              </p:nvSpPr>
              <p:spPr>
                <a:xfrm>
                  <a:off x="7910512" y="22979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p28"/>
                <p:cNvSpPr/>
                <p:nvPr/>
              </p:nvSpPr>
              <p:spPr>
                <a:xfrm>
                  <a:off x="7880794" y="226809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1062;p28"/>
                <p:cNvSpPr/>
                <p:nvPr/>
              </p:nvSpPr>
              <p:spPr>
                <a:xfrm>
                  <a:off x="7880794" y="22979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" name="Google Shape;1063;p28"/>
                <p:cNvSpPr/>
                <p:nvPr/>
              </p:nvSpPr>
              <p:spPr>
                <a:xfrm>
                  <a:off x="7850981" y="232771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28"/>
                <p:cNvSpPr/>
                <p:nvPr/>
              </p:nvSpPr>
              <p:spPr>
                <a:xfrm>
                  <a:off x="7940230" y="220865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1065;p28"/>
                <p:cNvSpPr/>
                <p:nvPr/>
              </p:nvSpPr>
              <p:spPr>
                <a:xfrm>
                  <a:off x="7910512" y="223837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6" name="Google Shape;1066;p28"/>
                <p:cNvSpPr/>
                <p:nvPr/>
              </p:nvSpPr>
              <p:spPr>
                <a:xfrm>
                  <a:off x="7791450" y="2059780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28"/>
                <p:cNvSpPr/>
                <p:nvPr/>
              </p:nvSpPr>
              <p:spPr>
                <a:xfrm>
                  <a:off x="7910512" y="211931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8" name="Google Shape;1068;p28"/>
                <p:cNvSpPr/>
                <p:nvPr/>
              </p:nvSpPr>
              <p:spPr>
                <a:xfrm>
                  <a:off x="7880794" y="208959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p28"/>
                <p:cNvSpPr/>
                <p:nvPr/>
              </p:nvSpPr>
              <p:spPr>
                <a:xfrm>
                  <a:off x="7850981" y="205978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28"/>
                <p:cNvSpPr/>
                <p:nvPr/>
              </p:nvSpPr>
              <p:spPr>
                <a:xfrm>
                  <a:off x="7821168" y="202996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p28"/>
                <p:cNvSpPr/>
                <p:nvPr/>
              </p:nvSpPr>
              <p:spPr>
                <a:xfrm>
                  <a:off x="7821168" y="211931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p28"/>
                <p:cNvSpPr/>
                <p:nvPr/>
              </p:nvSpPr>
              <p:spPr>
                <a:xfrm>
                  <a:off x="7702105" y="2119312"/>
                  <a:ext cx="119062" cy="29718"/>
                </a:xfrm>
                <a:custGeom>
                  <a:rect b="b" l="l" r="r" t="t"/>
                  <a:pathLst>
                    <a:path extrusionOk="0" h="29718" w="119062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1073;p28"/>
                <p:cNvSpPr/>
                <p:nvPr/>
              </p:nvSpPr>
              <p:spPr>
                <a:xfrm>
                  <a:off x="7850981" y="21490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p28"/>
                <p:cNvSpPr/>
                <p:nvPr/>
              </p:nvSpPr>
              <p:spPr>
                <a:xfrm rot="10800000">
                  <a:off x="7672387" y="214912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p28"/>
                <p:cNvSpPr/>
                <p:nvPr/>
              </p:nvSpPr>
              <p:spPr>
                <a:xfrm>
                  <a:off x="7761732" y="2178843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28"/>
                <p:cNvSpPr/>
                <p:nvPr/>
              </p:nvSpPr>
              <p:spPr>
                <a:xfrm>
                  <a:off x="7761732" y="220865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28"/>
                <p:cNvSpPr/>
                <p:nvPr/>
              </p:nvSpPr>
              <p:spPr>
                <a:xfrm>
                  <a:off x="7821168" y="200024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28"/>
                <p:cNvSpPr/>
                <p:nvPr/>
              </p:nvSpPr>
              <p:spPr>
                <a:xfrm>
                  <a:off x="7850981" y="1970531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p28"/>
                <p:cNvSpPr/>
                <p:nvPr/>
              </p:nvSpPr>
              <p:spPr>
                <a:xfrm rot="10800000">
                  <a:off x="7880794" y="1940718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" name="Google Shape;1080;p28"/>
                <p:cNvSpPr/>
                <p:nvPr/>
              </p:nvSpPr>
              <p:spPr>
                <a:xfrm rot="10800000">
                  <a:off x="7910512" y="1970436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1081;p28"/>
                <p:cNvSpPr/>
                <p:nvPr/>
              </p:nvSpPr>
              <p:spPr>
                <a:xfrm>
                  <a:off x="7880794" y="2029967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28"/>
                <p:cNvSpPr/>
                <p:nvPr/>
              </p:nvSpPr>
              <p:spPr>
                <a:xfrm>
                  <a:off x="7731918" y="223837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28"/>
                <p:cNvSpPr/>
                <p:nvPr/>
              </p:nvSpPr>
              <p:spPr>
                <a:xfrm>
                  <a:off x="7702105" y="226809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28"/>
                <p:cNvSpPr/>
                <p:nvPr/>
              </p:nvSpPr>
              <p:spPr>
                <a:xfrm>
                  <a:off x="7583043" y="2149030"/>
                  <a:ext cx="29718" cy="208406"/>
                </a:xfrm>
                <a:custGeom>
                  <a:rect b="b" l="l" r="r" t="t"/>
                  <a:pathLst>
                    <a:path extrusionOk="0" h="208406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28"/>
                <p:cNvSpPr/>
                <p:nvPr/>
              </p:nvSpPr>
              <p:spPr>
                <a:xfrm>
                  <a:off x="7672387" y="22979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28"/>
                <p:cNvSpPr/>
                <p:nvPr/>
              </p:nvSpPr>
              <p:spPr>
                <a:xfrm>
                  <a:off x="7612856" y="211931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p28"/>
                <p:cNvSpPr/>
                <p:nvPr/>
              </p:nvSpPr>
              <p:spPr>
                <a:xfrm>
                  <a:off x="7642669" y="2149030"/>
                  <a:ext cx="29718" cy="148780"/>
                </a:xfrm>
                <a:custGeom>
                  <a:rect b="b" l="l" r="r" t="t"/>
                  <a:pathLst>
                    <a:path extrusionOk="0" h="148780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1"/>
                      </a:lnTo>
                      <a:lnTo>
                        <a:pt x="0" y="1487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8" name="Google Shape;1088;p28"/>
                <p:cNvSpPr/>
                <p:nvPr/>
              </p:nvSpPr>
              <p:spPr>
                <a:xfrm rot="10800000">
                  <a:off x="7702200" y="2178843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1089;p28"/>
                <p:cNvSpPr/>
                <p:nvPr/>
              </p:nvSpPr>
              <p:spPr>
                <a:xfrm>
                  <a:off x="7880794" y="217884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28"/>
                <p:cNvSpPr/>
                <p:nvPr/>
              </p:nvSpPr>
              <p:spPr>
                <a:xfrm>
                  <a:off x="7850981" y="220865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1091;p28"/>
                <p:cNvSpPr/>
                <p:nvPr/>
              </p:nvSpPr>
              <p:spPr>
                <a:xfrm>
                  <a:off x="7821168" y="223837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p28"/>
                <p:cNvSpPr/>
                <p:nvPr/>
              </p:nvSpPr>
              <p:spPr>
                <a:xfrm>
                  <a:off x="7791450" y="226809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1093;p28"/>
                <p:cNvSpPr/>
                <p:nvPr/>
              </p:nvSpPr>
              <p:spPr>
                <a:xfrm rot="10800000">
                  <a:off x="7672387" y="214912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28"/>
                <p:cNvSpPr/>
                <p:nvPr/>
              </p:nvSpPr>
              <p:spPr>
                <a:xfrm>
                  <a:off x="7940230" y="2149030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28"/>
                <p:cNvSpPr/>
                <p:nvPr/>
              </p:nvSpPr>
              <p:spPr>
                <a:xfrm>
                  <a:off x="7731918" y="298246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28"/>
                <p:cNvSpPr/>
                <p:nvPr/>
              </p:nvSpPr>
              <p:spPr>
                <a:xfrm>
                  <a:off x="7702105" y="2833687"/>
                  <a:ext cx="29718" cy="148780"/>
                </a:xfrm>
                <a:custGeom>
                  <a:rect b="b" l="l" r="r" t="t"/>
                  <a:pathLst>
                    <a:path extrusionOk="0" h="148780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28"/>
                <p:cNvSpPr/>
                <p:nvPr/>
              </p:nvSpPr>
              <p:spPr>
                <a:xfrm>
                  <a:off x="7672387" y="2684906"/>
                  <a:ext cx="29718" cy="148780"/>
                </a:xfrm>
                <a:custGeom>
                  <a:rect b="b" l="l" r="r" t="t"/>
                  <a:pathLst>
                    <a:path extrusionOk="0" h="148780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1"/>
                      </a:lnTo>
                      <a:lnTo>
                        <a:pt x="0" y="1487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28"/>
                <p:cNvSpPr/>
                <p:nvPr/>
              </p:nvSpPr>
              <p:spPr>
                <a:xfrm>
                  <a:off x="7642669" y="2625280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28"/>
                <p:cNvSpPr/>
                <p:nvPr/>
              </p:nvSpPr>
              <p:spPr>
                <a:xfrm>
                  <a:off x="7612856" y="2565844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28"/>
                <p:cNvSpPr/>
                <p:nvPr/>
              </p:nvSpPr>
              <p:spPr>
                <a:xfrm>
                  <a:off x="7583043" y="2476499"/>
                  <a:ext cx="29718" cy="89344"/>
                </a:xfrm>
                <a:custGeom>
                  <a:rect b="b" l="l" r="r" t="t"/>
                  <a:pathLst>
                    <a:path extrusionOk="0" h="89344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28"/>
                <p:cNvSpPr/>
                <p:nvPr/>
              </p:nvSpPr>
              <p:spPr>
                <a:xfrm>
                  <a:off x="7553325" y="2357437"/>
                  <a:ext cx="29718" cy="119062"/>
                </a:xfrm>
                <a:custGeom>
                  <a:rect b="b" l="l" r="r" t="t"/>
                  <a:pathLst>
                    <a:path extrusionOk="0" h="119062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28"/>
                <p:cNvSpPr/>
                <p:nvPr/>
              </p:nvSpPr>
              <p:spPr>
                <a:xfrm>
                  <a:off x="8029575" y="2178843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28"/>
                <p:cNvSpPr/>
                <p:nvPr/>
              </p:nvSpPr>
              <p:spPr>
                <a:xfrm>
                  <a:off x="7850981" y="2000249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p28"/>
                <p:cNvSpPr/>
                <p:nvPr/>
              </p:nvSpPr>
              <p:spPr>
                <a:xfrm>
                  <a:off x="7880794" y="1970531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28"/>
                <p:cNvSpPr/>
                <p:nvPr/>
              </p:nvSpPr>
              <p:spPr>
                <a:xfrm>
                  <a:off x="7821168" y="205978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28"/>
                <p:cNvSpPr/>
                <p:nvPr/>
              </p:nvSpPr>
              <p:spPr>
                <a:xfrm>
                  <a:off x="7702105" y="2149030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28"/>
                <p:cNvSpPr/>
                <p:nvPr/>
              </p:nvSpPr>
              <p:spPr>
                <a:xfrm>
                  <a:off x="7821168" y="208959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28"/>
                <p:cNvSpPr/>
                <p:nvPr/>
              </p:nvSpPr>
              <p:spPr>
                <a:xfrm>
                  <a:off x="7850981" y="208959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28"/>
                <p:cNvSpPr/>
                <p:nvPr/>
              </p:nvSpPr>
              <p:spPr>
                <a:xfrm>
                  <a:off x="7791450" y="268490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28"/>
                <p:cNvSpPr/>
                <p:nvPr/>
              </p:nvSpPr>
              <p:spPr>
                <a:xfrm>
                  <a:off x="7702105" y="268490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28"/>
                <p:cNvSpPr/>
                <p:nvPr/>
              </p:nvSpPr>
              <p:spPr>
                <a:xfrm>
                  <a:off x="7702105" y="2684906"/>
                  <a:ext cx="267938" cy="357187"/>
                </a:xfrm>
                <a:custGeom>
                  <a:rect b="b" l="l" r="r" t="t"/>
                  <a:pathLst>
                    <a:path extrusionOk="0" h="357187" w="267938">
                      <a:moveTo>
                        <a:pt x="267938" y="238125"/>
                      </a:moveTo>
                      <a:lnTo>
                        <a:pt x="267938" y="297561"/>
                      </a:lnTo>
                      <a:lnTo>
                        <a:pt x="238125" y="297561"/>
                      </a:lnTo>
                      <a:lnTo>
                        <a:pt x="238125" y="327374"/>
                      </a:lnTo>
                      <a:lnTo>
                        <a:pt x="178689" y="327374"/>
                      </a:lnTo>
                      <a:lnTo>
                        <a:pt x="178689" y="357188"/>
                      </a:lnTo>
                      <a:lnTo>
                        <a:pt x="119063" y="357188"/>
                      </a:lnTo>
                      <a:lnTo>
                        <a:pt x="119063" y="327374"/>
                      </a:lnTo>
                      <a:lnTo>
                        <a:pt x="59627" y="327374"/>
                      </a:lnTo>
                      <a:lnTo>
                        <a:pt x="59627" y="297561"/>
                      </a:lnTo>
                      <a:lnTo>
                        <a:pt x="29813" y="297561"/>
                      </a:lnTo>
                      <a:lnTo>
                        <a:pt x="29813" y="148780"/>
                      </a:lnTo>
                      <a:lnTo>
                        <a:pt x="0" y="148780"/>
                      </a:lnTo>
                      <a:lnTo>
                        <a:pt x="0" y="29718"/>
                      </a:lnTo>
                      <a:lnTo>
                        <a:pt x="29813" y="29718"/>
                      </a:lnTo>
                      <a:lnTo>
                        <a:pt x="29813" y="59436"/>
                      </a:lnTo>
                      <a:lnTo>
                        <a:pt x="89345" y="59436"/>
                      </a:lnTo>
                      <a:lnTo>
                        <a:pt x="89345" y="29718"/>
                      </a:lnTo>
                      <a:lnTo>
                        <a:pt x="119063" y="29718"/>
                      </a:lnTo>
                      <a:lnTo>
                        <a:pt x="119063" y="0"/>
                      </a:lnTo>
                      <a:lnTo>
                        <a:pt x="148876" y="0"/>
                      </a:lnTo>
                      <a:lnTo>
                        <a:pt x="148876" y="59436"/>
                      </a:lnTo>
                      <a:lnTo>
                        <a:pt x="178689" y="59436"/>
                      </a:lnTo>
                      <a:lnTo>
                        <a:pt x="178689" y="119063"/>
                      </a:lnTo>
                      <a:lnTo>
                        <a:pt x="208407" y="119063"/>
                      </a:lnTo>
                      <a:lnTo>
                        <a:pt x="208407" y="178498"/>
                      </a:lnTo>
                      <a:lnTo>
                        <a:pt x="238125" y="178498"/>
                      </a:lnTo>
                      <a:lnTo>
                        <a:pt x="238125" y="238125"/>
                      </a:lnTo>
                      <a:lnTo>
                        <a:pt x="267938" y="23812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28"/>
                <p:cNvSpPr/>
                <p:nvPr/>
              </p:nvSpPr>
              <p:spPr>
                <a:xfrm>
                  <a:off x="7731918" y="2714624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28"/>
                <p:cNvSpPr/>
                <p:nvPr/>
              </p:nvSpPr>
              <p:spPr>
                <a:xfrm>
                  <a:off x="7791450" y="2387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28"/>
                <p:cNvSpPr/>
                <p:nvPr/>
              </p:nvSpPr>
              <p:spPr>
                <a:xfrm>
                  <a:off x="7761732" y="2416968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28"/>
                <p:cNvSpPr/>
                <p:nvPr/>
              </p:nvSpPr>
              <p:spPr>
                <a:xfrm>
                  <a:off x="7583519" y="2119312"/>
                  <a:ext cx="445960" cy="595121"/>
                </a:xfrm>
                <a:custGeom>
                  <a:rect b="b" l="l" r="r" t="t"/>
                  <a:pathLst>
                    <a:path extrusionOk="0" h="595121" w="445960">
                      <a:moveTo>
                        <a:pt x="416338" y="89344"/>
                      </a:moveTo>
                      <a:lnTo>
                        <a:pt x="416338" y="148876"/>
                      </a:lnTo>
                      <a:lnTo>
                        <a:pt x="386620" y="148876"/>
                      </a:lnTo>
                      <a:lnTo>
                        <a:pt x="386620" y="178594"/>
                      </a:lnTo>
                      <a:lnTo>
                        <a:pt x="356902" y="178594"/>
                      </a:lnTo>
                      <a:lnTo>
                        <a:pt x="356902" y="208312"/>
                      </a:lnTo>
                      <a:lnTo>
                        <a:pt x="297371" y="208312"/>
                      </a:lnTo>
                      <a:lnTo>
                        <a:pt x="297371" y="238030"/>
                      </a:lnTo>
                      <a:lnTo>
                        <a:pt x="267652" y="238030"/>
                      </a:lnTo>
                      <a:lnTo>
                        <a:pt x="267652" y="208312"/>
                      </a:lnTo>
                      <a:lnTo>
                        <a:pt x="297371" y="208312"/>
                      </a:lnTo>
                      <a:lnTo>
                        <a:pt x="297371" y="148781"/>
                      </a:lnTo>
                      <a:lnTo>
                        <a:pt x="327088" y="148781"/>
                      </a:lnTo>
                      <a:lnTo>
                        <a:pt x="327088" y="119063"/>
                      </a:lnTo>
                      <a:lnTo>
                        <a:pt x="356806" y="119063"/>
                      </a:lnTo>
                      <a:lnTo>
                        <a:pt x="356806" y="29718"/>
                      </a:lnTo>
                      <a:lnTo>
                        <a:pt x="327088" y="29718"/>
                      </a:lnTo>
                      <a:lnTo>
                        <a:pt x="327088" y="0"/>
                      </a:lnTo>
                      <a:lnTo>
                        <a:pt x="267557" y="0"/>
                      </a:lnTo>
                      <a:lnTo>
                        <a:pt x="267557" y="29718"/>
                      </a:lnTo>
                      <a:lnTo>
                        <a:pt x="297275" y="29718"/>
                      </a:lnTo>
                      <a:lnTo>
                        <a:pt x="297275" y="59436"/>
                      </a:lnTo>
                      <a:lnTo>
                        <a:pt x="326993" y="59436"/>
                      </a:lnTo>
                      <a:lnTo>
                        <a:pt x="326993" y="89154"/>
                      </a:lnTo>
                      <a:lnTo>
                        <a:pt x="297275" y="89154"/>
                      </a:lnTo>
                      <a:lnTo>
                        <a:pt x="297275" y="118872"/>
                      </a:lnTo>
                      <a:lnTo>
                        <a:pt x="267557" y="118872"/>
                      </a:lnTo>
                      <a:lnTo>
                        <a:pt x="267557" y="148590"/>
                      </a:lnTo>
                      <a:lnTo>
                        <a:pt x="237839" y="148590"/>
                      </a:lnTo>
                      <a:lnTo>
                        <a:pt x="237839" y="178308"/>
                      </a:lnTo>
                      <a:lnTo>
                        <a:pt x="208121" y="178308"/>
                      </a:lnTo>
                      <a:lnTo>
                        <a:pt x="208121" y="148590"/>
                      </a:lnTo>
                      <a:lnTo>
                        <a:pt x="237839" y="148590"/>
                      </a:lnTo>
                      <a:lnTo>
                        <a:pt x="237839" y="118872"/>
                      </a:lnTo>
                      <a:lnTo>
                        <a:pt x="267557" y="118872"/>
                      </a:lnTo>
                      <a:lnTo>
                        <a:pt x="267557" y="89154"/>
                      </a:lnTo>
                      <a:lnTo>
                        <a:pt x="297275" y="89154"/>
                      </a:lnTo>
                      <a:lnTo>
                        <a:pt x="297275" y="59436"/>
                      </a:lnTo>
                      <a:lnTo>
                        <a:pt x="267557" y="59436"/>
                      </a:lnTo>
                      <a:lnTo>
                        <a:pt x="267557" y="29718"/>
                      </a:lnTo>
                      <a:lnTo>
                        <a:pt x="178213" y="29718"/>
                      </a:lnTo>
                      <a:lnTo>
                        <a:pt x="178213" y="59436"/>
                      </a:lnTo>
                      <a:lnTo>
                        <a:pt x="237744" y="59436"/>
                      </a:lnTo>
                      <a:lnTo>
                        <a:pt x="237744" y="89154"/>
                      </a:lnTo>
                      <a:lnTo>
                        <a:pt x="208026" y="89154"/>
                      </a:lnTo>
                      <a:lnTo>
                        <a:pt x="208026" y="118872"/>
                      </a:lnTo>
                      <a:lnTo>
                        <a:pt x="178308" y="118872"/>
                      </a:lnTo>
                      <a:lnTo>
                        <a:pt x="178308" y="148590"/>
                      </a:lnTo>
                      <a:lnTo>
                        <a:pt x="148590" y="148590"/>
                      </a:lnTo>
                      <a:lnTo>
                        <a:pt x="148590" y="178308"/>
                      </a:lnTo>
                      <a:lnTo>
                        <a:pt x="118872" y="178308"/>
                      </a:lnTo>
                      <a:lnTo>
                        <a:pt x="118872" y="208026"/>
                      </a:lnTo>
                      <a:lnTo>
                        <a:pt x="89154" y="208026"/>
                      </a:lnTo>
                      <a:lnTo>
                        <a:pt x="89154" y="178308"/>
                      </a:lnTo>
                      <a:lnTo>
                        <a:pt x="59436" y="178308"/>
                      </a:lnTo>
                      <a:lnTo>
                        <a:pt x="59436" y="29527"/>
                      </a:lnTo>
                      <a:lnTo>
                        <a:pt x="29718" y="29527"/>
                      </a:lnTo>
                      <a:lnTo>
                        <a:pt x="29718" y="237935"/>
                      </a:lnTo>
                      <a:lnTo>
                        <a:pt x="0" y="237935"/>
                      </a:lnTo>
                      <a:lnTo>
                        <a:pt x="0" y="356997"/>
                      </a:lnTo>
                      <a:lnTo>
                        <a:pt x="29718" y="356997"/>
                      </a:lnTo>
                      <a:lnTo>
                        <a:pt x="29718" y="446342"/>
                      </a:lnTo>
                      <a:lnTo>
                        <a:pt x="59436" y="446342"/>
                      </a:lnTo>
                      <a:lnTo>
                        <a:pt x="59436" y="505873"/>
                      </a:lnTo>
                      <a:lnTo>
                        <a:pt x="89154" y="505873"/>
                      </a:lnTo>
                      <a:lnTo>
                        <a:pt x="89154" y="565404"/>
                      </a:lnTo>
                      <a:lnTo>
                        <a:pt x="148685" y="565404"/>
                      </a:lnTo>
                      <a:lnTo>
                        <a:pt x="148685" y="595122"/>
                      </a:lnTo>
                      <a:lnTo>
                        <a:pt x="208216" y="595122"/>
                      </a:lnTo>
                      <a:lnTo>
                        <a:pt x="208216" y="565404"/>
                      </a:lnTo>
                      <a:lnTo>
                        <a:pt x="237934" y="565404"/>
                      </a:lnTo>
                      <a:lnTo>
                        <a:pt x="237934" y="446342"/>
                      </a:lnTo>
                      <a:lnTo>
                        <a:pt x="267652" y="446342"/>
                      </a:lnTo>
                      <a:lnTo>
                        <a:pt x="267652" y="356997"/>
                      </a:lnTo>
                      <a:lnTo>
                        <a:pt x="297371" y="356997"/>
                      </a:lnTo>
                      <a:lnTo>
                        <a:pt x="297371" y="297466"/>
                      </a:lnTo>
                      <a:lnTo>
                        <a:pt x="327088" y="297466"/>
                      </a:lnTo>
                      <a:lnTo>
                        <a:pt x="327088" y="267748"/>
                      </a:lnTo>
                      <a:lnTo>
                        <a:pt x="356806" y="267748"/>
                      </a:lnTo>
                      <a:lnTo>
                        <a:pt x="356806" y="238030"/>
                      </a:lnTo>
                      <a:lnTo>
                        <a:pt x="386524" y="238030"/>
                      </a:lnTo>
                      <a:lnTo>
                        <a:pt x="386524" y="208312"/>
                      </a:lnTo>
                      <a:lnTo>
                        <a:pt x="416242" y="208312"/>
                      </a:lnTo>
                      <a:lnTo>
                        <a:pt x="416242" y="178594"/>
                      </a:lnTo>
                      <a:lnTo>
                        <a:pt x="445960" y="178594"/>
                      </a:lnTo>
                      <a:lnTo>
                        <a:pt x="445960" y="89249"/>
                      </a:lnTo>
                      <a:lnTo>
                        <a:pt x="416242" y="89249"/>
                      </a:lnTo>
                      <a:close/>
                      <a:moveTo>
                        <a:pt x="237744" y="297752"/>
                      </a:moveTo>
                      <a:lnTo>
                        <a:pt x="208026" y="297752"/>
                      </a:lnTo>
                      <a:lnTo>
                        <a:pt x="208026" y="327469"/>
                      </a:lnTo>
                      <a:lnTo>
                        <a:pt x="178308" y="327469"/>
                      </a:lnTo>
                      <a:lnTo>
                        <a:pt x="178308" y="387001"/>
                      </a:lnTo>
                      <a:lnTo>
                        <a:pt x="148590" y="387001"/>
                      </a:lnTo>
                      <a:lnTo>
                        <a:pt x="148590" y="327469"/>
                      </a:lnTo>
                      <a:lnTo>
                        <a:pt x="178308" y="327469"/>
                      </a:lnTo>
                      <a:lnTo>
                        <a:pt x="178308" y="297752"/>
                      </a:lnTo>
                      <a:lnTo>
                        <a:pt x="208026" y="297752"/>
                      </a:lnTo>
                      <a:lnTo>
                        <a:pt x="208026" y="268034"/>
                      </a:lnTo>
                      <a:lnTo>
                        <a:pt x="237744" y="268034"/>
                      </a:lnTo>
                      <a:lnTo>
                        <a:pt x="237744" y="2977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28"/>
                <p:cNvSpPr/>
                <p:nvPr/>
              </p:nvSpPr>
              <p:spPr>
                <a:xfrm>
                  <a:off x="7731918" y="2446781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28"/>
                <p:cNvSpPr/>
                <p:nvPr/>
              </p:nvSpPr>
              <p:spPr>
                <a:xfrm>
                  <a:off x="7761732" y="2387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28"/>
                <p:cNvSpPr/>
                <p:nvPr/>
              </p:nvSpPr>
              <p:spPr>
                <a:xfrm>
                  <a:off x="7791450" y="235743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p28"/>
                <p:cNvSpPr/>
                <p:nvPr/>
              </p:nvSpPr>
              <p:spPr>
                <a:xfrm>
                  <a:off x="7702105" y="2387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28"/>
                <p:cNvSpPr/>
                <p:nvPr/>
              </p:nvSpPr>
              <p:spPr>
                <a:xfrm>
                  <a:off x="7672387" y="2387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28"/>
                <p:cNvSpPr/>
                <p:nvPr/>
              </p:nvSpPr>
              <p:spPr>
                <a:xfrm>
                  <a:off x="7672387" y="235743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28"/>
                <p:cNvSpPr/>
                <p:nvPr/>
              </p:nvSpPr>
              <p:spPr>
                <a:xfrm>
                  <a:off x="7642669" y="22979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28"/>
                <p:cNvSpPr/>
                <p:nvPr/>
              </p:nvSpPr>
              <p:spPr>
                <a:xfrm>
                  <a:off x="7850981" y="217884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28"/>
                <p:cNvSpPr/>
                <p:nvPr/>
              </p:nvSpPr>
              <p:spPr>
                <a:xfrm>
                  <a:off x="7850981" y="22979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28"/>
                <p:cNvSpPr/>
                <p:nvPr/>
              </p:nvSpPr>
              <p:spPr>
                <a:xfrm>
                  <a:off x="7880794" y="223837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6" name="Google Shape;1126;p28"/>
                <p:cNvSpPr/>
                <p:nvPr/>
              </p:nvSpPr>
              <p:spPr>
                <a:xfrm>
                  <a:off x="7880794" y="2387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7" name="Google Shape;1127;p28"/>
                <p:cNvSpPr/>
                <p:nvPr/>
              </p:nvSpPr>
              <p:spPr>
                <a:xfrm>
                  <a:off x="7850981" y="2446781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p28"/>
                <p:cNvSpPr/>
                <p:nvPr/>
              </p:nvSpPr>
              <p:spPr>
                <a:xfrm>
                  <a:off x="7821168" y="2506217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28"/>
                <p:cNvSpPr/>
                <p:nvPr/>
              </p:nvSpPr>
              <p:spPr>
                <a:xfrm>
                  <a:off x="7821168" y="268490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28"/>
                <p:cNvSpPr/>
                <p:nvPr/>
              </p:nvSpPr>
              <p:spPr>
                <a:xfrm>
                  <a:off x="7791450" y="271462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28"/>
                <p:cNvSpPr/>
                <p:nvPr/>
              </p:nvSpPr>
              <p:spPr>
                <a:xfrm>
                  <a:off x="7731918" y="2744342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p28"/>
                <p:cNvSpPr/>
                <p:nvPr/>
              </p:nvSpPr>
              <p:spPr>
                <a:xfrm>
                  <a:off x="7850981" y="274434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28"/>
                <p:cNvSpPr/>
                <p:nvPr/>
              </p:nvSpPr>
              <p:spPr>
                <a:xfrm>
                  <a:off x="7880794" y="280396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28"/>
                <p:cNvSpPr/>
                <p:nvPr/>
              </p:nvSpPr>
              <p:spPr>
                <a:xfrm>
                  <a:off x="7910512" y="28634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5" name="Google Shape;1135;p28"/>
                <p:cNvSpPr/>
                <p:nvPr/>
              </p:nvSpPr>
              <p:spPr>
                <a:xfrm>
                  <a:off x="7850981" y="298246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" name="Google Shape;1136;p28"/>
                <p:cNvSpPr/>
                <p:nvPr/>
              </p:nvSpPr>
              <p:spPr>
                <a:xfrm>
                  <a:off x="7791450" y="298246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28"/>
                <p:cNvSpPr/>
                <p:nvPr/>
              </p:nvSpPr>
              <p:spPr>
                <a:xfrm>
                  <a:off x="7821168" y="295274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p28"/>
                <p:cNvSpPr/>
                <p:nvPr/>
              </p:nvSpPr>
              <p:spPr>
                <a:xfrm>
                  <a:off x="7761732" y="295274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9" name="Google Shape;1139;p28"/>
                <p:cNvSpPr/>
                <p:nvPr/>
              </p:nvSpPr>
              <p:spPr>
                <a:xfrm>
                  <a:off x="7731918" y="2923031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28"/>
                <p:cNvSpPr/>
                <p:nvPr/>
              </p:nvSpPr>
              <p:spPr>
                <a:xfrm>
                  <a:off x="7880794" y="295274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28"/>
                <p:cNvSpPr/>
                <p:nvPr/>
              </p:nvSpPr>
              <p:spPr>
                <a:xfrm>
                  <a:off x="7850981" y="2923031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2" name="Google Shape;1142;p28"/>
                <p:cNvSpPr/>
                <p:nvPr/>
              </p:nvSpPr>
              <p:spPr>
                <a:xfrm>
                  <a:off x="7910512" y="2923031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3" name="Google Shape;1143;p28"/>
                <p:cNvSpPr/>
                <p:nvPr/>
              </p:nvSpPr>
              <p:spPr>
                <a:xfrm>
                  <a:off x="7940230" y="2923031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p28"/>
                <p:cNvSpPr/>
                <p:nvPr/>
              </p:nvSpPr>
              <p:spPr>
                <a:xfrm>
                  <a:off x="7910512" y="2952749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p28"/>
                <p:cNvSpPr/>
                <p:nvPr/>
              </p:nvSpPr>
              <p:spPr>
                <a:xfrm>
                  <a:off x="7821168" y="3012280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p28"/>
                <p:cNvSpPr/>
                <p:nvPr/>
              </p:nvSpPr>
              <p:spPr>
                <a:xfrm>
                  <a:off x="7910512" y="235743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28"/>
                <p:cNvSpPr/>
                <p:nvPr/>
              </p:nvSpPr>
              <p:spPr>
                <a:xfrm>
                  <a:off x="7940230" y="232771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" name="Google Shape;1148;p28"/>
                <p:cNvSpPr/>
                <p:nvPr/>
              </p:nvSpPr>
              <p:spPr>
                <a:xfrm>
                  <a:off x="7970043" y="22979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9" name="Google Shape;1149;p28"/>
                <p:cNvSpPr/>
                <p:nvPr/>
              </p:nvSpPr>
              <p:spPr>
                <a:xfrm>
                  <a:off x="7999857" y="2238374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0" name="Google Shape;1150;p28"/>
                <p:cNvSpPr/>
                <p:nvPr/>
              </p:nvSpPr>
              <p:spPr>
                <a:xfrm>
                  <a:off x="7910512" y="220865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1" name="Google Shape;1151;p28"/>
                <p:cNvSpPr/>
                <p:nvPr/>
              </p:nvSpPr>
              <p:spPr>
                <a:xfrm>
                  <a:off x="7910512" y="21490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28"/>
                <p:cNvSpPr/>
                <p:nvPr/>
              </p:nvSpPr>
              <p:spPr>
                <a:xfrm>
                  <a:off x="7880794" y="211931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" name="Google Shape;1153;p28"/>
                <p:cNvSpPr/>
                <p:nvPr/>
              </p:nvSpPr>
              <p:spPr>
                <a:xfrm>
                  <a:off x="7702105" y="2416968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54" name="Google Shape;1154;p28"/>
              <p:cNvGrpSpPr/>
              <p:nvPr/>
            </p:nvGrpSpPr>
            <p:grpSpPr>
              <a:xfrm>
                <a:off x="6809232" y="1494186"/>
                <a:ext cx="1041654" cy="684562"/>
                <a:chOff x="6809232" y="1494186"/>
                <a:chExt cx="1041654" cy="684562"/>
              </a:xfrm>
            </p:grpSpPr>
            <p:sp>
              <p:nvSpPr>
                <p:cNvPr id="1155" name="Google Shape;1155;p28"/>
                <p:cNvSpPr/>
                <p:nvPr/>
              </p:nvSpPr>
              <p:spPr>
                <a:xfrm>
                  <a:off x="7315200" y="205978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6" name="Google Shape;1156;p28"/>
                <p:cNvSpPr/>
                <p:nvPr/>
              </p:nvSpPr>
              <p:spPr>
                <a:xfrm>
                  <a:off x="7315200" y="1970531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7" name="Google Shape;1157;p28"/>
                <p:cNvSpPr/>
                <p:nvPr/>
              </p:nvSpPr>
              <p:spPr>
                <a:xfrm>
                  <a:off x="7344918" y="202996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" name="Google Shape;1158;p28"/>
                <p:cNvSpPr/>
                <p:nvPr/>
              </p:nvSpPr>
              <p:spPr>
                <a:xfrm>
                  <a:off x="7344918" y="1940718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9" name="Google Shape;1159;p28"/>
                <p:cNvSpPr/>
                <p:nvPr/>
              </p:nvSpPr>
              <p:spPr>
                <a:xfrm>
                  <a:off x="7285482" y="202996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0" name="Google Shape;1160;p28"/>
                <p:cNvSpPr/>
                <p:nvPr/>
              </p:nvSpPr>
              <p:spPr>
                <a:xfrm>
                  <a:off x="7315200" y="21490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1" name="Google Shape;1161;p28"/>
                <p:cNvSpPr/>
                <p:nvPr/>
              </p:nvSpPr>
              <p:spPr>
                <a:xfrm>
                  <a:off x="7344918" y="211931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2" name="Google Shape;1162;p28"/>
                <p:cNvSpPr/>
                <p:nvPr/>
              </p:nvSpPr>
              <p:spPr>
                <a:xfrm>
                  <a:off x="7285482" y="211931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3" name="Google Shape;1163;p28"/>
                <p:cNvSpPr/>
                <p:nvPr/>
              </p:nvSpPr>
              <p:spPr>
                <a:xfrm>
                  <a:off x="7285482" y="1940718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4" name="Google Shape;1164;p28"/>
                <p:cNvSpPr/>
                <p:nvPr/>
              </p:nvSpPr>
              <p:spPr>
                <a:xfrm>
                  <a:off x="7315200" y="1881187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5" name="Google Shape;1165;p28"/>
                <p:cNvSpPr/>
                <p:nvPr/>
              </p:nvSpPr>
              <p:spPr>
                <a:xfrm>
                  <a:off x="7344918" y="1851469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6" name="Google Shape;1166;p28"/>
                <p:cNvSpPr/>
                <p:nvPr/>
              </p:nvSpPr>
              <p:spPr>
                <a:xfrm>
                  <a:off x="7285482" y="1851469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7" name="Google Shape;1167;p28"/>
                <p:cNvSpPr/>
                <p:nvPr/>
              </p:nvSpPr>
              <p:spPr>
                <a:xfrm>
                  <a:off x="7315200" y="167278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8" name="Google Shape;1168;p28"/>
                <p:cNvSpPr/>
                <p:nvPr/>
              </p:nvSpPr>
              <p:spPr>
                <a:xfrm>
                  <a:off x="7344918" y="1702593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9" name="Google Shape;1169;p28"/>
                <p:cNvSpPr/>
                <p:nvPr/>
              </p:nvSpPr>
              <p:spPr>
                <a:xfrm>
                  <a:off x="7374731" y="1821655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" name="Google Shape;1170;p28"/>
                <p:cNvSpPr/>
                <p:nvPr/>
              </p:nvSpPr>
              <p:spPr>
                <a:xfrm>
                  <a:off x="7404544" y="1851469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1" name="Google Shape;1171;p28"/>
                <p:cNvSpPr/>
                <p:nvPr/>
              </p:nvSpPr>
              <p:spPr>
                <a:xfrm>
                  <a:off x="7434262" y="1881187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2" name="Google Shape;1172;p28"/>
                <p:cNvSpPr/>
                <p:nvPr/>
              </p:nvSpPr>
              <p:spPr>
                <a:xfrm>
                  <a:off x="7463980" y="1910905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3" name="Google Shape;1173;p28"/>
                <p:cNvSpPr/>
                <p:nvPr/>
              </p:nvSpPr>
              <p:spPr>
                <a:xfrm>
                  <a:off x="7493793" y="1940718"/>
                  <a:ext cx="89344" cy="29717"/>
                </a:xfrm>
                <a:custGeom>
                  <a:rect b="b" l="l" r="r" t="t"/>
                  <a:pathLst>
                    <a:path extrusionOk="0" h="29717" w="89344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4" name="Google Shape;1174;p28"/>
                <p:cNvSpPr/>
                <p:nvPr/>
              </p:nvSpPr>
              <p:spPr>
                <a:xfrm>
                  <a:off x="7583043" y="1970531"/>
                  <a:ext cx="89344" cy="29717"/>
                </a:xfrm>
                <a:custGeom>
                  <a:rect b="b" l="l" r="r" t="t"/>
                  <a:pathLst>
                    <a:path extrusionOk="0" h="29717" w="89344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5" name="Google Shape;1175;p28"/>
                <p:cNvSpPr/>
                <p:nvPr/>
              </p:nvSpPr>
              <p:spPr>
                <a:xfrm>
                  <a:off x="7672387" y="1940718"/>
                  <a:ext cx="89344" cy="29717"/>
                </a:xfrm>
                <a:custGeom>
                  <a:rect b="b" l="l" r="r" t="t"/>
                  <a:pathLst>
                    <a:path extrusionOk="0" h="29717" w="89344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6" name="Google Shape;1176;p28"/>
                <p:cNvSpPr/>
                <p:nvPr/>
              </p:nvSpPr>
              <p:spPr>
                <a:xfrm>
                  <a:off x="7761732" y="1910905"/>
                  <a:ext cx="59531" cy="29717"/>
                </a:xfrm>
                <a:custGeom>
                  <a:rect b="b" l="l" r="r" t="t"/>
                  <a:pathLst>
                    <a:path extrusionOk="0" h="29717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7" name="Google Shape;1177;p28"/>
                <p:cNvSpPr/>
                <p:nvPr/>
              </p:nvSpPr>
              <p:spPr>
                <a:xfrm>
                  <a:off x="7821168" y="1881187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8" name="Google Shape;1178;p28"/>
                <p:cNvSpPr/>
                <p:nvPr/>
              </p:nvSpPr>
              <p:spPr>
                <a:xfrm>
                  <a:off x="7791450" y="1851469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9" name="Google Shape;1179;p28"/>
                <p:cNvSpPr/>
                <p:nvPr/>
              </p:nvSpPr>
              <p:spPr>
                <a:xfrm>
                  <a:off x="7761732" y="1821655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0" name="Google Shape;1180;p28"/>
                <p:cNvSpPr/>
                <p:nvPr/>
              </p:nvSpPr>
              <p:spPr>
                <a:xfrm>
                  <a:off x="7374731" y="1613344"/>
                  <a:ext cx="29718" cy="89344"/>
                </a:xfrm>
                <a:custGeom>
                  <a:rect b="b" l="l" r="r" t="t"/>
                  <a:pathLst>
                    <a:path extrusionOk="0" h="89344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1" name="Google Shape;1181;p28"/>
                <p:cNvSpPr/>
                <p:nvPr/>
              </p:nvSpPr>
              <p:spPr>
                <a:xfrm>
                  <a:off x="7404544" y="1762124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2" name="Google Shape;1182;p28"/>
                <p:cNvSpPr/>
                <p:nvPr/>
              </p:nvSpPr>
              <p:spPr>
                <a:xfrm rot="10800000">
                  <a:off x="7255668" y="1821655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3" name="Google Shape;1183;p28"/>
                <p:cNvSpPr/>
                <p:nvPr/>
              </p:nvSpPr>
              <p:spPr>
                <a:xfrm>
                  <a:off x="7255668" y="1613344"/>
                  <a:ext cx="29718" cy="89344"/>
                </a:xfrm>
                <a:custGeom>
                  <a:rect b="b" l="l" r="r" t="t"/>
                  <a:pathLst>
                    <a:path extrusionOk="0" h="89344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4" name="Google Shape;1184;p28"/>
                <p:cNvSpPr/>
                <p:nvPr/>
              </p:nvSpPr>
              <p:spPr>
                <a:xfrm>
                  <a:off x="7225855" y="1762124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5" name="Google Shape;1185;p28"/>
                <p:cNvSpPr/>
                <p:nvPr/>
              </p:nvSpPr>
              <p:spPr>
                <a:xfrm>
                  <a:off x="7285482" y="1702593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6" name="Google Shape;1186;p28"/>
                <p:cNvSpPr/>
                <p:nvPr/>
              </p:nvSpPr>
              <p:spPr>
                <a:xfrm>
                  <a:off x="7493793" y="1553717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7" name="Google Shape;1187;p28"/>
                <p:cNvSpPr/>
                <p:nvPr/>
              </p:nvSpPr>
              <p:spPr>
                <a:xfrm>
                  <a:off x="7374731" y="152399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8" name="Google Shape;1188;p28"/>
                <p:cNvSpPr/>
                <p:nvPr/>
              </p:nvSpPr>
              <p:spPr>
                <a:xfrm>
                  <a:off x="7463980" y="152399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9" name="Google Shape;1189;p28"/>
                <p:cNvSpPr/>
                <p:nvPr/>
              </p:nvSpPr>
              <p:spPr>
                <a:xfrm>
                  <a:off x="7463980" y="15835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0" name="Google Shape;1190;p28"/>
                <p:cNvSpPr/>
                <p:nvPr/>
              </p:nvSpPr>
              <p:spPr>
                <a:xfrm>
                  <a:off x="7404544" y="1494281"/>
                  <a:ext cx="59531" cy="29717"/>
                </a:xfrm>
                <a:custGeom>
                  <a:rect b="b" l="l" r="r" t="t"/>
                  <a:pathLst>
                    <a:path extrusionOk="0" h="29717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1" name="Google Shape;1191;p28"/>
                <p:cNvSpPr/>
                <p:nvPr/>
              </p:nvSpPr>
              <p:spPr>
                <a:xfrm rot="10800000">
                  <a:off x="7136606" y="1553812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2" name="Google Shape;1192;p28"/>
                <p:cNvSpPr/>
                <p:nvPr/>
              </p:nvSpPr>
              <p:spPr>
                <a:xfrm rot="10800000">
                  <a:off x="7255668" y="152399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3" name="Google Shape;1193;p28"/>
                <p:cNvSpPr/>
                <p:nvPr/>
              </p:nvSpPr>
              <p:spPr>
                <a:xfrm rot="10800000">
                  <a:off x="7166419" y="152399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4" name="Google Shape;1194;p28"/>
                <p:cNvSpPr/>
                <p:nvPr/>
              </p:nvSpPr>
              <p:spPr>
                <a:xfrm rot="10800000">
                  <a:off x="7166419" y="15835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5" name="Google Shape;1195;p28"/>
                <p:cNvSpPr/>
                <p:nvPr/>
              </p:nvSpPr>
              <p:spPr>
                <a:xfrm rot="10800000">
                  <a:off x="7196137" y="1494186"/>
                  <a:ext cx="59531" cy="29717"/>
                </a:xfrm>
                <a:custGeom>
                  <a:rect b="b" l="l" r="r" t="t"/>
                  <a:pathLst>
                    <a:path extrusionOk="0" h="29717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6" name="Google Shape;1196;p28"/>
                <p:cNvSpPr/>
                <p:nvPr/>
              </p:nvSpPr>
              <p:spPr>
                <a:xfrm>
                  <a:off x="7315200" y="161334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7" name="Google Shape;1197;p28"/>
                <p:cNvSpPr/>
                <p:nvPr/>
              </p:nvSpPr>
              <p:spPr>
                <a:xfrm>
                  <a:off x="7374731" y="1732406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8" name="Google Shape;1198;p28"/>
                <p:cNvSpPr/>
                <p:nvPr/>
              </p:nvSpPr>
              <p:spPr>
                <a:xfrm>
                  <a:off x="7404544" y="1702593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9" name="Google Shape;1199;p28"/>
                <p:cNvSpPr/>
                <p:nvPr/>
              </p:nvSpPr>
              <p:spPr>
                <a:xfrm>
                  <a:off x="7434262" y="1672780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0" name="Google Shape;1200;p28"/>
                <p:cNvSpPr/>
                <p:nvPr/>
              </p:nvSpPr>
              <p:spPr>
                <a:xfrm>
                  <a:off x="7493793" y="1643062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1" name="Google Shape;1201;p28"/>
                <p:cNvSpPr/>
                <p:nvPr/>
              </p:nvSpPr>
              <p:spPr>
                <a:xfrm>
                  <a:off x="7553325" y="1613344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2" name="Google Shape;1202;p28"/>
                <p:cNvSpPr/>
                <p:nvPr/>
              </p:nvSpPr>
              <p:spPr>
                <a:xfrm>
                  <a:off x="7821168" y="1613344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3" name="Google Shape;1203;p28"/>
                <p:cNvSpPr/>
                <p:nvPr/>
              </p:nvSpPr>
              <p:spPr>
                <a:xfrm>
                  <a:off x="7791450" y="1672780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4" name="Google Shape;1204;p28"/>
                <p:cNvSpPr/>
                <p:nvPr/>
              </p:nvSpPr>
              <p:spPr>
                <a:xfrm>
                  <a:off x="7761732" y="1732406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5" name="Google Shape;1205;p28"/>
                <p:cNvSpPr/>
                <p:nvPr/>
              </p:nvSpPr>
              <p:spPr>
                <a:xfrm>
                  <a:off x="7791450" y="15835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6" name="Google Shape;1206;p28"/>
                <p:cNvSpPr/>
                <p:nvPr/>
              </p:nvSpPr>
              <p:spPr>
                <a:xfrm>
                  <a:off x="7702105" y="1791842"/>
                  <a:ext cx="59531" cy="29717"/>
                </a:xfrm>
                <a:custGeom>
                  <a:rect b="b" l="l" r="r" t="t"/>
                  <a:pathLst>
                    <a:path extrusionOk="0" h="29717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7" name="Google Shape;1207;p28"/>
                <p:cNvSpPr/>
                <p:nvPr/>
              </p:nvSpPr>
              <p:spPr>
                <a:xfrm>
                  <a:off x="7642669" y="1821655"/>
                  <a:ext cx="59531" cy="29717"/>
                </a:xfrm>
                <a:custGeom>
                  <a:rect b="b" l="l" r="r" t="t"/>
                  <a:pathLst>
                    <a:path extrusionOk="0" h="29717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8" name="Google Shape;1208;p28"/>
                <p:cNvSpPr/>
                <p:nvPr/>
              </p:nvSpPr>
              <p:spPr>
                <a:xfrm>
                  <a:off x="7523607" y="1851469"/>
                  <a:ext cx="119062" cy="29717"/>
                </a:xfrm>
                <a:custGeom>
                  <a:rect b="b" l="l" r="r" t="t"/>
                  <a:pathLst>
                    <a:path extrusionOk="0" h="29717" w="119062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9" name="Google Shape;1209;p28"/>
                <p:cNvSpPr/>
                <p:nvPr/>
              </p:nvSpPr>
              <p:spPr>
                <a:xfrm>
                  <a:off x="7434262" y="1821655"/>
                  <a:ext cx="89344" cy="29717"/>
                </a:xfrm>
                <a:custGeom>
                  <a:rect b="b" l="l" r="r" t="t"/>
                  <a:pathLst>
                    <a:path extrusionOk="0" h="29717" w="89344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28"/>
                <p:cNvSpPr/>
                <p:nvPr/>
              </p:nvSpPr>
              <p:spPr>
                <a:xfrm>
                  <a:off x="7612856" y="1583530"/>
                  <a:ext cx="89344" cy="29718"/>
                </a:xfrm>
                <a:custGeom>
                  <a:rect b="b" l="l" r="r" t="t"/>
                  <a:pathLst>
                    <a:path extrusionOk="0" h="29718" w="89344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1" name="Google Shape;1211;p28"/>
                <p:cNvSpPr/>
                <p:nvPr/>
              </p:nvSpPr>
              <p:spPr>
                <a:xfrm>
                  <a:off x="7702105" y="1553717"/>
                  <a:ext cx="89344" cy="29717"/>
                </a:xfrm>
                <a:custGeom>
                  <a:rect b="b" l="l" r="r" t="t"/>
                  <a:pathLst>
                    <a:path extrusionOk="0" h="29717" w="89344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2" name="Google Shape;1212;p28"/>
                <p:cNvSpPr/>
                <p:nvPr/>
              </p:nvSpPr>
              <p:spPr>
                <a:xfrm>
                  <a:off x="7255668" y="1732406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3" name="Google Shape;1213;p28"/>
                <p:cNvSpPr/>
                <p:nvPr/>
              </p:nvSpPr>
              <p:spPr>
                <a:xfrm>
                  <a:off x="7374731" y="1881187"/>
                  <a:ext cx="29718" cy="238125"/>
                </a:xfrm>
                <a:custGeom>
                  <a:rect b="b" l="l" r="r" t="t"/>
                  <a:pathLst>
                    <a:path extrusionOk="0" h="238125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p28"/>
                <p:cNvSpPr/>
                <p:nvPr/>
              </p:nvSpPr>
              <p:spPr>
                <a:xfrm>
                  <a:off x="7285482" y="1881187"/>
                  <a:ext cx="89249" cy="89344"/>
                </a:xfrm>
                <a:custGeom>
                  <a:rect b="b" l="l" r="r" t="t"/>
                  <a:pathLst>
                    <a:path extrusionOk="0" h="89344" w="89249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436" y="59531"/>
                      </a:lnTo>
                      <a:lnTo>
                        <a:pt x="59436" y="89345"/>
                      </a:lnTo>
                      <a:lnTo>
                        <a:pt x="29718" y="89345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5" name="Google Shape;1215;p28"/>
                <p:cNvSpPr/>
                <p:nvPr/>
              </p:nvSpPr>
              <p:spPr>
                <a:xfrm>
                  <a:off x="7285482" y="1970531"/>
                  <a:ext cx="89249" cy="89249"/>
                </a:xfrm>
                <a:custGeom>
                  <a:rect b="b" l="l" r="r" t="t"/>
                  <a:pathLst>
                    <a:path extrusionOk="0" h="89249" w="89249">
                      <a:moveTo>
                        <a:pt x="89249" y="0"/>
                      </a:moveTo>
                      <a:lnTo>
                        <a:pt x="89249" y="59436"/>
                      </a:lnTo>
                      <a:lnTo>
                        <a:pt x="59436" y="59436"/>
                      </a:lnTo>
                      <a:lnTo>
                        <a:pt x="59436" y="89249"/>
                      </a:lnTo>
                      <a:lnTo>
                        <a:pt x="29718" y="89249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6" name="Google Shape;1216;p28"/>
                <p:cNvSpPr/>
                <p:nvPr/>
              </p:nvSpPr>
              <p:spPr>
                <a:xfrm>
                  <a:off x="7285482" y="2059780"/>
                  <a:ext cx="89249" cy="89249"/>
                </a:xfrm>
                <a:custGeom>
                  <a:rect b="b" l="l" r="r" t="t"/>
                  <a:pathLst>
                    <a:path extrusionOk="0" h="89249" w="89249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436" y="59531"/>
                      </a:lnTo>
                      <a:lnTo>
                        <a:pt x="59436" y="89249"/>
                      </a:lnTo>
                      <a:lnTo>
                        <a:pt x="29718" y="89249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813"/>
                      </a:lnTo>
                      <a:lnTo>
                        <a:pt x="59436" y="29813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7" name="Google Shape;1217;p28"/>
                <p:cNvSpPr/>
                <p:nvPr/>
              </p:nvSpPr>
              <p:spPr>
                <a:xfrm>
                  <a:off x="7255668" y="1881187"/>
                  <a:ext cx="29718" cy="238125"/>
                </a:xfrm>
                <a:custGeom>
                  <a:rect b="b" l="l" r="r" t="t"/>
                  <a:pathLst>
                    <a:path extrusionOk="0" h="238125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28"/>
                <p:cNvSpPr/>
                <p:nvPr/>
              </p:nvSpPr>
              <p:spPr>
                <a:xfrm>
                  <a:off x="7315200" y="1762124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9" name="Google Shape;1219;p28"/>
                <p:cNvSpPr/>
                <p:nvPr/>
              </p:nvSpPr>
              <p:spPr>
                <a:xfrm>
                  <a:off x="7285482" y="1821655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0" name="Google Shape;1220;p28"/>
                <p:cNvSpPr/>
                <p:nvPr/>
              </p:nvSpPr>
              <p:spPr>
                <a:xfrm>
                  <a:off x="7285482" y="1732406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1" name="Google Shape;1221;p28"/>
                <p:cNvSpPr/>
                <p:nvPr/>
              </p:nvSpPr>
              <p:spPr>
                <a:xfrm>
                  <a:off x="7344918" y="1732406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2" name="Google Shape;1222;p28"/>
                <p:cNvSpPr/>
                <p:nvPr/>
              </p:nvSpPr>
              <p:spPr>
                <a:xfrm>
                  <a:off x="7344918" y="1821655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3" name="Google Shape;1223;p28"/>
                <p:cNvSpPr/>
                <p:nvPr/>
              </p:nvSpPr>
              <p:spPr>
                <a:xfrm>
                  <a:off x="7642669" y="1702593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4" name="Google Shape;1224;p28"/>
                <p:cNvSpPr/>
                <p:nvPr/>
              </p:nvSpPr>
              <p:spPr>
                <a:xfrm>
                  <a:off x="7583043" y="1672780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5" name="Google Shape;1225;p28"/>
                <p:cNvSpPr/>
                <p:nvPr/>
              </p:nvSpPr>
              <p:spPr>
                <a:xfrm>
                  <a:off x="7553325" y="1762124"/>
                  <a:ext cx="119062" cy="29717"/>
                </a:xfrm>
                <a:custGeom>
                  <a:rect b="b" l="l" r="r" t="t"/>
                  <a:pathLst>
                    <a:path extrusionOk="0" h="29717" w="119062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6" name="Google Shape;1226;p28"/>
                <p:cNvSpPr/>
                <p:nvPr/>
              </p:nvSpPr>
              <p:spPr>
                <a:xfrm>
                  <a:off x="7553325" y="1702593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7" name="Google Shape;1227;p28"/>
                <p:cNvSpPr/>
                <p:nvPr/>
              </p:nvSpPr>
              <p:spPr>
                <a:xfrm>
                  <a:off x="7583043" y="1702593"/>
                  <a:ext cx="59531" cy="59531"/>
                </a:xfrm>
                <a:custGeom>
                  <a:rect b="b" l="l" r="r" t="t"/>
                  <a:pathLst>
                    <a:path extrusionOk="0" h="59531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8" name="Google Shape;1228;p28"/>
                <p:cNvSpPr/>
                <p:nvPr/>
              </p:nvSpPr>
              <p:spPr>
                <a:xfrm>
                  <a:off x="7523607" y="1732406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9" name="Google Shape;1229;p28"/>
                <p:cNvSpPr/>
                <p:nvPr/>
              </p:nvSpPr>
              <p:spPr>
                <a:xfrm>
                  <a:off x="7672387" y="1732406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0" name="Google Shape;1230;p28"/>
                <p:cNvSpPr/>
                <p:nvPr/>
              </p:nvSpPr>
              <p:spPr>
                <a:xfrm>
                  <a:off x="7225855" y="1851469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1" name="Google Shape;1231;p28"/>
                <p:cNvSpPr/>
                <p:nvPr/>
              </p:nvSpPr>
              <p:spPr>
                <a:xfrm>
                  <a:off x="7196137" y="1881187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2" name="Google Shape;1232;p28"/>
                <p:cNvSpPr/>
                <p:nvPr/>
              </p:nvSpPr>
              <p:spPr>
                <a:xfrm>
                  <a:off x="7166419" y="1910905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3" name="Google Shape;1233;p28"/>
                <p:cNvSpPr/>
                <p:nvPr/>
              </p:nvSpPr>
              <p:spPr>
                <a:xfrm>
                  <a:off x="7077075" y="1940718"/>
                  <a:ext cx="89344" cy="29717"/>
                </a:xfrm>
                <a:custGeom>
                  <a:rect b="b" l="l" r="r" t="t"/>
                  <a:pathLst>
                    <a:path extrusionOk="0" h="29717" w="89344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4" name="Google Shape;1234;p28"/>
                <p:cNvSpPr/>
                <p:nvPr/>
              </p:nvSpPr>
              <p:spPr>
                <a:xfrm>
                  <a:off x="6987730" y="1970531"/>
                  <a:ext cx="89344" cy="29717"/>
                </a:xfrm>
                <a:custGeom>
                  <a:rect b="b" l="l" r="r" t="t"/>
                  <a:pathLst>
                    <a:path extrusionOk="0" h="29717" w="89344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5" name="Google Shape;1235;p28"/>
                <p:cNvSpPr/>
                <p:nvPr/>
              </p:nvSpPr>
              <p:spPr>
                <a:xfrm>
                  <a:off x="6898481" y="1940718"/>
                  <a:ext cx="89344" cy="29717"/>
                </a:xfrm>
                <a:custGeom>
                  <a:rect b="b" l="l" r="r" t="t"/>
                  <a:pathLst>
                    <a:path extrusionOk="0" h="29717" w="89344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6" name="Google Shape;1236;p28"/>
                <p:cNvSpPr/>
                <p:nvPr/>
              </p:nvSpPr>
              <p:spPr>
                <a:xfrm>
                  <a:off x="6838950" y="1910905"/>
                  <a:ext cx="59531" cy="29717"/>
                </a:xfrm>
                <a:custGeom>
                  <a:rect b="b" l="l" r="r" t="t"/>
                  <a:pathLst>
                    <a:path extrusionOk="0" h="29717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7" name="Google Shape;1237;p28"/>
                <p:cNvSpPr/>
                <p:nvPr/>
              </p:nvSpPr>
              <p:spPr>
                <a:xfrm>
                  <a:off x="6809232" y="1881187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" name="Google Shape;1238;p28"/>
                <p:cNvSpPr/>
                <p:nvPr/>
              </p:nvSpPr>
              <p:spPr>
                <a:xfrm>
                  <a:off x="6838950" y="1851469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9" name="Google Shape;1239;p28"/>
                <p:cNvSpPr/>
                <p:nvPr/>
              </p:nvSpPr>
              <p:spPr>
                <a:xfrm>
                  <a:off x="6868668" y="1821655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0" name="Google Shape;1240;p28"/>
                <p:cNvSpPr/>
                <p:nvPr/>
              </p:nvSpPr>
              <p:spPr>
                <a:xfrm>
                  <a:off x="7225855" y="1702593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1" name="Google Shape;1241;p28"/>
                <p:cNvSpPr/>
                <p:nvPr/>
              </p:nvSpPr>
              <p:spPr>
                <a:xfrm>
                  <a:off x="7166419" y="1672780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2" name="Google Shape;1242;p28"/>
                <p:cNvSpPr/>
                <p:nvPr/>
              </p:nvSpPr>
              <p:spPr>
                <a:xfrm>
                  <a:off x="7106793" y="1643062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3" name="Google Shape;1243;p28"/>
                <p:cNvSpPr/>
                <p:nvPr/>
              </p:nvSpPr>
              <p:spPr>
                <a:xfrm>
                  <a:off x="7047357" y="1613344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28"/>
                <p:cNvSpPr/>
                <p:nvPr/>
              </p:nvSpPr>
              <p:spPr>
                <a:xfrm>
                  <a:off x="6809232" y="1613344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28"/>
                <p:cNvSpPr/>
                <p:nvPr/>
              </p:nvSpPr>
              <p:spPr>
                <a:xfrm>
                  <a:off x="6838950" y="1672780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p28"/>
                <p:cNvSpPr/>
                <p:nvPr/>
              </p:nvSpPr>
              <p:spPr>
                <a:xfrm>
                  <a:off x="6868668" y="1732406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p28"/>
                <p:cNvSpPr/>
                <p:nvPr/>
              </p:nvSpPr>
              <p:spPr>
                <a:xfrm>
                  <a:off x="6838950" y="15835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8" name="Google Shape;1248;p28"/>
                <p:cNvSpPr/>
                <p:nvPr/>
              </p:nvSpPr>
              <p:spPr>
                <a:xfrm>
                  <a:off x="6898481" y="1791842"/>
                  <a:ext cx="59531" cy="29717"/>
                </a:xfrm>
                <a:custGeom>
                  <a:rect b="b" l="l" r="r" t="t"/>
                  <a:pathLst>
                    <a:path extrusionOk="0" h="29717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28"/>
                <p:cNvSpPr/>
                <p:nvPr/>
              </p:nvSpPr>
              <p:spPr>
                <a:xfrm>
                  <a:off x="6958012" y="1821655"/>
                  <a:ext cx="59531" cy="29717"/>
                </a:xfrm>
                <a:custGeom>
                  <a:rect b="b" l="l" r="r" t="t"/>
                  <a:pathLst>
                    <a:path extrusionOk="0" h="29717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28"/>
                <p:cNvSpPr/>
                <p:nvPr/>
              </p:nvSpPr>
              <p:spPr>
                <a:xfrm>
                  <a:off x="7017543" y="1851469"/>
                  <a:ext cx="119062" cy="29717"/>
                </a:xfrm>
                <a:custGeom>
                  <a:rect b="b" l="l" r="r" t="t"/>
                  <a:pathLst>
                    <a:path extrusionOk="0" h="29717" w="119062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28"/>
                <p:cNvSpPr/>
                <p:nvPr/>
              </p:nvSpPr>
              <p:spPr>
                <a:xfrm>
                  <a:off x="7136606" y="1821655"/>
                  <a:ext cx="89344" cy="29717"/>
                </a:xfrm>
                <a:custGeom>
                  <a:rect b="b" l="l" r="r" t="t"/>
                  <a:pathLst>
                    <a:path extrusionOk="0" h="29717" w="89344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28"/>
                <p:cNvSpPr/>
                <p:nvPr/>
              </p:nvSpPr>
              <p:spPr>
                <a:xfrm>
                  <a:off x="6958012" y="1583530"/>
                  <a:ext cx="89344" cy="29718"/>
                </a:xfrm>
                <a:custGeom>
                  <a:rect b="b" l="l" r="r" t="t"/>
                  <a:pathLst>
                    <a:path extrusionOk="0" h="29718" w="89344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3" name="Google Shape;1253;p28"/>
                <p:cNvSpPr/>
                <p:nvPr/>
              </p:nvSpPr>
              <p:spPr>
                <a:xfrm>
                  <a:off x="6868668" y="1553717"/>
                  <a:ext cx="89344" cy="29717"/>
                </a:xfrm>
                <a:custGeom>
                  <a:rect b="b" l="l" r="r" t="t"/>
                  <a:pathLst>
                    <a:path extrusionOk="0" h="29717" w="89344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p28"/>
                <p:cNvSpPr/>
                <p:nvPr/>
              </p:nvSpPr>
              <p:spPr>
                <a:xfrm>
                  <a:off x="6987730" y="1702593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28"/>
                <p:cNvSpPr/>
                <p:nvPr/>
              </p:nvSpPr>
              <p:spPr>
                <a:xfrm>
                  <a:off x="7017543" y="1672780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28"/>
                <p:cNvSpPr/>
                <p:nvPr/>
              </p:nvSpPr>
              <p:spPr>
                <a:xfrm>
                  <a:off x="6987730" y="1762124"/>
                  <a:ext cx="119062" cy="29717"/>
                </a:xfrm>
                <a:custGeom>
                  <a:rect b="b" l="l" r="r" t="t"/>
                  <a:pathLst>
                    <a:path extrusionOk="0" h="29717" w="119062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28"/>
                <p:cNvSpPr/>
                <p:nvPr/>
              </p:nvSpPr>
              <p:spPr>
                <a:xfrm>
                  <a:off x="7077075" y="1702593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p28"/>
                <p:cNvSpPr/>
                <p:nvPr/>
              </p:nvSpPr>
              <p:spPr>
                <a:xfrm rot="10800000">
                  <a:off x="7017543" y="1702593"/>
                  <a:ext cx="59531" cy="59531"/>
                </a:xfrm>
                <a:custGeom>
                  <a:rect b="b" l="l" r="r" t="t"/>
                  <a:pathLst>
                    <a:path extrusionOk="0" h="59531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p28"/>
                <p:cNvSpPr/>
                <p:nvPr/>
              </p:nvSpPr>
              <p:spPr>
                <a:xfrm>
                  <a:off x="7106793" y="1732406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28"/>
                <p:cNvSpPr/>
                <p:nvPr/>
              </p:nvSpPr>
              <p:spPr>
                <a:xfrm>
                  <a:off x="6958012" y="1732406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1" name="Google Shape;1261;p28"/>
                <p:cNvSpPr/>
                <p:nvPr/>
              </p:nvSpPr>
              <p:spPr>
                <a:xfrm>
                  <a:off x="6838854" y="1583816"/>
                  <a:ext cx="416623" cy="267747"/>
                </a:xfrm>
                <a:custGeom>
                  <a:rect b="b" l="l" r="r" t="t"/>
                  <a:pathLst>
                    <a:path extrusionOk="0" h="267747" w="416623">
                      <a:moveTo>
                        <a:pt x="387001" y="148590"/>
                      </a:moveTo>
                      <a:lnTo>
                        <a:pt x="387001" y="118872"/>
                      </a:lnTo>
                      <a:lnTo>
                        <a:pt x="327470" y="118872"/>
                      </a:lnTo>
                      <a:lnTo>
                        <a:pt x="327470" y="89154"/>
                      </a:lnTo>
                      <a:lnTo>
                        <a:pt x="267938" y="89154"/>
                      </a:lnTo>
                      <a:lnTo>
                        <a:pt x="267938" y="59436"/>
                      </a:lnTo>
                      <a:lnTo>
                        <a:pt x="208407" y="59436"/>
                      </a:lnTo>
                      <a:lnTo>
                        <a:pt x="208407" y="29718"/>
                      </a:lnTo>
                      <a:lnTo>
                        <a:pt x="119063" y="29718"/>
                      </a:lnTo>
                      <a:lnTo>
                        <a:pt x="119063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148781"/>
                      </a:lnTo>
                      <a:lnTo>
                        <a:pt x="59436" y="148781"/>
                      </a:lnTo>
                      <a:lnTo>
                        <a:pt x="59436" y="208312"/>
                      </a:lnTo>
                      <a:lnTo>
                        <a:pt x="118967" y="208312"/>
                      </a:lnTo>
                      <a:lnTo>
                        <a:pt x="118967" y="238030"/>
                      </a:lnTo>
                      <a:lnTo>
                        <a:pt x="178499" y="238030"/>
                      </a:lnTo>
                      <a:lnTo>
                        <a:pt x="178499" y="267748"/>
                      </a:lnTo>
                      <a:lnTo>
                        <a:pt x="297561" y="267748"/>
                      </a:lnTo>
                      <a:lnTo>
                        <a:pt x="297561" y="238030"/>
                      </a:lnTo>
                      <a:lnTo>
                        <a:pt x="386905" y="238030"/>
                      </a:lnTo>
                      <a:lnTo>
                        <a:pt x="386905" y="178499"/>
                      </a:lnTo>
                      <a:lnTo>
                        <a:pt x="416624" y="178499"/>
                      </a:lnTo>
                      <a:lnTo>
                        <a:pt x="416624" y="148781"/>
                      </a:lnTo>
                      <a:lnTo>
                        <a:pt x="386905" y="148781"/>
                      </a:lnTo>
                      <a:close/>
                      <a:moveTo>
                        <a:pt x="297656" y="178308"/>
                      </a:moveTo>
                      <a:lnTo>
                        <a:pt x="267938" y="178308"/>
                      </a:lnTo>
                      <a:lnTo>
                        <a:pt x="267938" y="208026"/>
                      </a:lnTo>
                      <a:lnTo>
                        <a:pt x="148876" y="208026"/>
                      </a:lnTo>
                      <a:lnTo>
                        <a:pt x="148876" y="178308"/>
                      </a:lnTo>
                      <a:lnTo>
                        <a:pt x="119158" y="178308"/>
                      </a:lnTo>
                      <a:lnTo>
                        <a:pt x="119158" y="148590"/>
                      </a:lnTo>
                      <a:lnTo>
                        <a:pt x="148876" y="148590"/>
                      </a:lnTo>
                      <a:lnTo>
                        <a:pt x="148876" y="118872"/>
                      </a:lnTo>
                      <a:lnTo>
                        <a:pt x="178594" y="118872"/>
                      </a:lnTo>
                      <a:lnTo>
                        <a:pt x="178594" y="89154"/>
                      </a:lnTo>
                      <a:lnTo>
                        <a:pt x="238125" y="89154"/>
                      </a:lnTo>
                      <a:lnTo>
                        <a:pt x="238125" y="118872"/>
                      </a:lnTo>
                      <a:lnTo>
                        <a:pt x="267843" y="118872"/>
                      </a:lnTo>
                      <a:lnTo>
                        <a:pt x="267843" y="148590"/>
                      </a:lnTo>
                      <a:lnTo>
                        <a:pt x="297561" y="148590"/>
                      </a:lnTo>
                      <a:lnTo>
                        <a:pt x="297561" y="17830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2" name="Google Shape;1262;p28"/>
                <p:cNvSpPr/>
                <p:nvPr/>
              </p:nvSpPr>
              <p:spPr>
                <a:xfrm>
                  <a:off x="6838950" y="1821655"/>
                  <a:ext cx="386905" cy="148875"/>
                </a:xfrm>
                <a:custGeom>
                  <a:rect b="b" l="l" r="r" t="t"/>
                  <a:pathLst>
                    <a:path extrusionOk="0" h="148875" w="386905">
                      <a:moveTo>
                        <a:pt x="386905" y="29813"/>
                      </a:moveTo>
                      <a:lnTo>
                        <a:pt x="386905" y="59531"/>
                      </a:lnTo>
                      <a:lnTo>
                        <a:pt x="357188" y="59531"/>
                      </a:lnTo>
                      <a:lnTo>
                        <a:pt x="357188" y="89249"/>
                      </a:lnTo>
                      <a:lnTo>
                        <a:pt x="327470" y="89249"/>
                      </a:lnTo>
                      <a:lnTo>
                        <a:pt x="327470" y="119063"/>
                      </a:lnTo>
                      <a:lnTo>
                        <a:pt x="238125" y="119063"/>
                      </a:lnTo>
                      <a:lnTo>
                        <a:pt x="238125" y="148876"/>
                      </a:lnTo>
                      <a:lnTo>
                        <a:pt x="148780" y="148876"/>
                      </a:lnTo>
                      <a:lnTo>
                        <a:pt x="148780" y="119063"/>
                      </a:lnTo>
                      <a:lnTo>
                        <a:pt x="59531" y="119063"/>
                      </a:lnTo>
                      <a:lnTo>
                        <a:pt x="59531" y="89249"/>
                      </a:lnTo>
                      <a:lnTo>
                        <a:pt x="0" y="89249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119063" y="0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97656" y="59531"/>
                      </a:lnTo>
                      <a:lnTo>
                        <a:pt x="297656" y="29813"/>
                      </a:lnTo>
                      <a:lnTo>
                        <a:pt x="386905" y="2981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3" name="Google Shape;1263;p28"/>
                <p:cNvSpPr/>
                <p:nvPr/>
              </p:nvSpPr>
              <p:spPr>
                <a:xfrm>
                  <a:off x="6898481" y="1791842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4" name="Google Shape;1264;p28"/>
                <p:cNvSpPr/>
                <p:nvPr/>
              </p:nvSpPr>
              <p:spPr>
                <a:xfrm>
                  <a:off x="7434262" y="1821655"/>
                  <a:ext cx="386905" cy="148875"/>
                </a:xfrm>
                <a:custGeom>
                  <a:rect b="b" l="l" r="r" t="t"/>
                  <a:pathLst>
                    <a:path extrusionOk="0" h="148875" w="386905">
                      <a:moveTo>
                        <a:pt x="386905" y="59531"/>
                      </a:moveTo>
                      <a:lnTo>
                        <a:pt x="386905" y="89249"/>
                      </a:lnTo>
                      <a:lnTo>
                        <a:pt x="327470" y="89249"/>
                      </a:lnTo>
                      <a:lnTo>
                        <a:pt x="327470" y="119063"/>
                      </a:lnTo>
                      <a:lnTo>
                        <a:pt x="238125" y="119063"/>
                      </a:lnTo>
                      <a:lnTo>
                        <a:pt x="238125" y="148876"/>
                      </a:lnTo>
                      <a:lnTo>
                        <a:pt x="148780" y="148876"/>
                      </a:lnTo>
                      <a:lnTo>
                        <a:pt x="148780" y="119063"/>
                      </a:lnTo>
                      <a:lnTo>
                        <a:pt x="59531" y="119063"/>
                      </a:lnTo>
                      <a:lnTo>
                        <a:pt x="59531" y="89249"/>
                      </a:lnTo>
                      <a:lnTo>
                        <a:pt x="29718" y="89249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lnTo>
                        <a:pt x="0" y="29813"/>
                      </a:lnTo>
                      <a:lnTo>
                        <a:pt x="89345" y="29813"/>
                      </a:lnTo>
                      <a:lnTo>
                        <a:pt x="89345" y="59531"/>
                      </a:lnTo>
                      <a:lnTo>
                        <a:pt x="208407" y="59531"/>
                      </a:lnTo>
                      <a:lnTo>
                        <a:pt x="208407" y="29813"/>
                      </a:lnTo>
                      <a:lnTo>
                        <a:pt x="267843" y="29813"/>
                      </a:lnTo>
                      <a:lnTo>
                        <a:pt x="267843" y="0"/>
                      </a:lnTo>
                      <a:lnTo>
                        <a:pt x="327470" y="0"/>
                      </a:lnTo>
                      <a:lnTo>
                        <a:pt x="327470" y="29813"/>
                      </a:lnTo>
                      <a:lnTo>
                        <a:pt x="357188" y="29813"/>
                      </a:lnTo>
                      <a:lnTo>
                        <a:pt x="357188" y="59531"/>
                      </a:lnTo>
                      <a:lnTo>
                        <a:pt x="386905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p28"/>
                <p:cNvSpPr/>
                <p:nvPr/>
              </p:nvSpPr>
              <p:spPr>
                <a:xfrm>
                  <a:off x="7404449" y="1583626"/>
                  <a:ext cx="416623" cy="267557"/>
                </a:xfrm>
                <a:custGeom>
                  <a:rect b="b" l="l" r="r" t="t"/>
                  <a:pathLst>
                    <a:path extrusionOk="0" h="267557" w="416623">
                      <a:moveTo>
                        <a:pt x="387001" y="29718"/>
                      </a:moveTo>
                      <a:lnTo>
                        <a:pt x="387001" y="0"/>
                      </a:lnTo>
                      <a:lnTo>
                        <a:pt x="297656" y="0"/>
                      </a:lnTo>
                      <a:lnTo>
                        <a:pt x="297656" y="29718"/>
                      </a:lnTo>
                      <a:lnTo>
                        <a:pt x="208312" y="29718"/>
                      </a:lnTo>
                      <a:lnTo>
                        <a:pt x="208312" y="59436"/>
                      </a:lnTo>
                      <a:lnTo>
                        <a:pt x="148780" y="59436"/>
                      </a:lnTo>
                      <a:lnTo>
                        <a:pt x="148780" y="89154"/>
                      </a:lnTo>
                      <a:lnTo>
                        <a:pt x="89249" y="89154"/>
                      </a:lnTo>
                      <a:lnTo>
                        <a:pt x="89249" y="118872"/>
                      </a:lnTo>
                      <a:lnTo>
                        <a:pt x="29718" y="118872"/>
                      </a:lnTo>
                      <a:lnTo>
                        <a:pt x="29718" y="148590"/>
                      </a:lnTo>
                      <a:lnTo>
                        <a:pt x="0" y="148590"/>
                      </a:lnTo>
                      <a:lnTo>
                        <a:pt x="0" y="178308"/>
                      </a:lnTo>
                      <a:lnTo>
                        <a:pt x="29718" y="178308"/>
                      </a:lnTo>
                      <a:lnTo>
                        <a:pt x="29718" y="237839"/>
                      </a:lnTo>
                      <a:lnTo>
                        <a:pt x="119063" y="237839"/>
                      </a:lnTo>
                      <a:lnTo>
                        <a:pt x="119063" y="267557"/>
                      </a:lnTo>
                      <a:lnTo>
                        <a:pt x="238125" y="267557"/>
                      </a:lnTo>
                      <a:lnTo>
                        <a:pt x="238125" y="237839"/>
                      </a:lnTo>
                      <a:lnTo>
                        <a:pt x="297656" y="237839"/>
                      </a:lnTo>
                      <a:lnTo>
                        <a:pt x="297656" y="208121"/>
                      </a:lnTo>
                      <a:lnTo>
                        <a:pt x="357188" y="208121"/>
                      </a:lnTo>
                      <a:lnTo>
                        <a:pt x="357188" y="148590"/>
                      </a:lnTo>
                      <a:lnTo>
                        <a:pt x="386905" y="148590"/>
                      </a:lnTo>
                      <a:lnTo>
                        <a:pt x="386905" y="89059"/>
                      </a:lnTo>
                      <a:lnTo>
                        <a:pt x="416623" y="89059"/>
                      </a:lnTo>
                      <a:lnTo>
                        <a:pt x="416623" y="29528"/>
                      </a:lnTo>
                      <a:lnTo>
                        <a:pt x="386905" y="29528"/>
                      </a:lnTo>
                      <a:close/>
                      <a:moveTo>
                        <a:pt x="297656" y="178499"/>
                      </a:moveTo>
                      <a:lnTo>
                        <a:pt x="267938" y="178499"/>
                      </a:lnTo>
                      <a:lnTo>
                        <a:pt x="267938" y="208216"/>
                      </a:lnTo>
                      <a:lnTo>
                        <a:pt x="148876" y="208216"/>
                      </a:lnTo>
                      <a:lnTo>
                        <a:pt x="148876" y="178499"/>
                      </a:lnTo>
                      <a:lnTo>
                        <a:pt x="119158" y="178499"/>
                      </a:lnTo>
                      <a:lnTo>
                        <a:pt x="119158" y="148781"/>
                      </a:lnTo>
                      <a:lnTo>
                        <a:pt x="148876" y="148781"/>
                      </a:lnTo>
                      <a:lnTo>
                        <a:pt x="148876" y="119063"/>
                      </a:lnTo>
                      <a:lnTo>
                        <a:pt x="178594" y="119063"/>
                      </a:lnTo>
                      <a:lnTo>
                        <a:pt x="178594" y="89344"/>
                      </a:lnTo>
                      <a:lnTo>
                        <a:pt x="238125" y="89344"/>
                      </a:lnTo>
                      <a:lnTo>
                        <a:pt x="238125" y="119063"/>
                      </a:lnTo>
                      <a:lnTo>
                        <a:pt x="267843" y="119063"/>
                      </a:lnTo>
                      <a:lnTo>
                        <a:pt x="267843" y="148781"/>
                      </a:lnTo>
                      <a:lnTo>
                        <a:pt x="297561" y="148781"/>
                      </a:lnTo>
                      <a:lnTo>
                        <a:pt x="297561" y="17849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28"/>
                <p:cNvSpPr/>
                <p:nvPr/>
              </p:nvSpPr>
              <p:spPr>
                <a:xfrm>
                  <a:off x="7731918" y="1791842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28"/>
                <p:cNvSpPr/>
                <p:nvPr/>
              </p:nvSpPr>
              <p:spPr>
                <a:xfrm>
                  <a:off x="7285482" y="1553717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8" name="Google Shape;1268;p28"/>
                <p:cNvSpPr/>
                <p:nvPr/>
              </p:nvSpPr>
              <p:spPr>
                <a:xfrm>
                  <a:off x="7285482" y="1613343"/>
                  <a:ext cx="89249" cy="89249"/>
                </a:xfrm>
                <a:custGeom>
                  <a:rect b="b" l="l" r="r" t="t"/>
                  <a:pathLst>
                    <a:path extrusionOk="0" h="89249" w="89249">
                      <a:moveTo>
                        <a:pt x="89249" y="0"/>
                      </a:moveTo>
                      <a:lnTo>
                        <a:pt x="89249" y="89249"/>
                      </a:lnTo>
                      <a:lnTo>
                        <a:pt x="59436" y="89249"/>
                      </a:lnTo>
                      <a:lnTo>
                        <a:pt x="59436" y="59436"/>
                      </a:lnTo>
                      <a:lnTo>
                        <a:pt x="29718" y="59436"/>
                      </a:lnTo>
                      <a:lnTo>
                        <a:pt x="29718" y="89249"/>
                      </a:lnTo>
                      <a:lnTo>
                        <a:pt x="0" y="89249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9" name="Google Shape;1269;p28"/>
                <p:cNvSpPr/>
                <p:nvPr/>
              </p:nvSpPr>
              <p:spPr>
                <a:xfrm>
                  <a:off x="7344918" y="1553717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28"/>
                <p:cNvSpPr/>
                <p:nvPr/>
              </p:nvSpPr>
              <p:spPr>
                <a:xfrm>
                  <a:off x="7612856" y="1702593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AD0F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28"/>
                <p:cNvSpPr/>
                <p:nvPr/>
              </p:nvSpPr>
              <p:spPr>
                <a:xfrm>
                  <a:off x="7047357" y="1702593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28"/>
                <p:cNvSpPr/>
                <p:nvPr/>
              </p:nvSpPr>
              <p:spPr>
                <a:xfrm>
                  <a:off x="7642669" y="1732406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28"/>
                <p:cNvSpPr/>
                <p:nvPr/>
              </p:nvSpPr>
              <p:spPr>
                <a:xfrm>
                  <a:off x="7077075" y="1732406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4" name="Google Shape;1274;p28"/>
                <p:cNvSpPr/>
                <p:nvPr/>
              </p:nvSpPr>
              <p:spPr>
                <a:xfrm>
                  <a:off x="6987730" y="1732406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5" name="Google Shape;1275;p28"/>
                <p:cNvSpPr/>
                <p:nvPr/>
              </p:nvSpPr>
              <p:spPr>
                <a:xfrm>
                  <a:off x="7553325" y="1732406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p28"/>
                <p:cNvSpPr/>
                <p:nvPr/>
              </p:nvSpPr>
              <p:spPr>
                <a:xfrm>
                  <a:off x="7434262" y="1851469"/>
                  <a:ext cx="89344" cy="29717"/>
                </a:xfrm>
                <a:custGeom>
                  <a:rect b="b" l="l" r="r" t="t"/>
                  <a:pathLst>
                    <a:path extrusionOk="0" h="29717" w="89344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7" name="Google Shape;1277;p28"/>
                <p:cNvSpPr/>
                <p:nvPr/>
              </p:nvSpPr>
              <p:spPr>
                <a:xfrm>
                  <a:off x="7136606" y="1851469"/>
                  <a:ext cx="89344" cy="29717"/>
                </a:xfrm>
                <a:custGeom>
                  <a:rect b="b" l="l" r="r" t="t"/>
                  <a:pathLst>
                    <a:path extrusionOk="0" h="29717" w="89344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8" name="Google Shape;1278;p28"/>
                <p:cNvSpPr/>
                <p:nvPr/>
              </p:nvSpPr>
              <p:spPr>
                <a:xfrm>
                  <a:off x="7553325" y="1881187"/>
                  <a:ext cx="89344" cy="29717"/>
                </a:xfrm>
                <a:custGeom>
                  <a:rect b="b" l="l" r="r" t="t"/>
                  <a:pathLst>
                    <a:path extrusionOk="0" h="29717" w="89344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28"/>
                <p:cNvSpPr/>
                <p:nvPr/>
              </p:nvSpPr>
              <p:spPr>
                <a:xfrm>
                  <a:off x="7017543" y="1881187"/>
                  <a:ext cx="89344" cy="29717"/>
                </a:xfrm>
                <a:custGeom>
                  <a:rect b="b" l="l" r="r" t="t"/>
                  <a:pathLst>
                    <a:path extrusionOk="0" h="29717" w="89344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0" name="Google Shape;1280;p28"/>
                <p:cNvSpPr/>
                <p:nvPr/>
              </p:nvSpPr>
              <p:spPr>
                <a:xfrm>
                  <a:off x="7642669" y="1851469"/>
                  <a:ext cx="59531" cy="29717"/>
                </a:xfrm>
                <a:custGeom>
                  <a:rect b="b" l="l" r="r" t="t"/>
                  <a:pathLst>
                    <a:path extrusionOk="0" h="29717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1" name="Google Shape;1281;p28"/>
                <p:cNvSpPr/>
                <p:nvPr/>
              </p:nvSpPr>
              <p:spPr>
                <a:xfrm>
                  <a:off x="6958012" y="1851469"/>
                  <a:ext cx="59531" cy="29717"/>
                </a:xfrm>
                <a:custGeom>
                  <a:rect b="b" l="l" r="r" t="t"/>
                  <a:pathLst>
                    <a:path extrusionOk="0" h="29717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p28"/>
                <p:cNvSpPr/>
                <p:nvPr/>
              </p:nvSpPr>
              <p:spPr>
                <a:xfrm>
                  <a:off x="7702105" y="1821655"/>
                  <a:ext cx="59531" cy="29717"/>
                </a:xfrm>
                <a:custGeom>
                  <a:rect b="b" l="l" r="r" t="t"/>
                  <a:pathLst>
                    <a:path extrusionOk="0" h="29717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3" name="Google Shape;1283;p28"/>
                <p:cNvSpPr/>
                <p:nvPr/>
              </p:nvSpPr>
              <p:spPr>
                <a:xfrm>
                  <a:off x="6898481" y="1821655"/>
                  <a:ext cx="59531" cy="29717"/>
                </a:xfrm>
                <a:custGeom>
                  <a:rect b="b" l="l" r="r" t="t"/>
                  <a:pathLst>
                    <a:path extrusionOk="0" h="29717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4" name="Google Shape;1284;p28"/>
                <p:cNvSpPr/>
                <p:nvPr/>
              </p:nvSpPr>
              <p:spPr>
                <a:xfrm>
                  <a:off x="7761732" y="1851469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5" name="Google Shape;1285;p28"/>
                <p:cNvSpPr/>
                <p:nvPr/>
              </p:nvSpPr>
              <p:spPr>
                <a:xfrm>
                  <a:off x="6868668" y="1851469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6" name="Google Shape;1286;p28"/>
                <p:cNvSpPr/>
                <p:nvPr/>
              </p:nvSpPr>
              <p:spPr>
                <a:xfrm>
                  <a:off x="7731918" y="1881187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" name="Google Shape;1287;p28"/>
                <p:cNvSpPr/>
                <p:nvPr/>
              </p:nvSpPr>
              <p:spPr>
                <a:xfrm>
                  <a:off x="6898481" y="1881187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8" name="Google Shape;1288;p28"/>
                <p:cNvSpPr/>
                <p:nvPr/>
              </p:nvSpPr>
              <p:spPr>
                <a:xfrm>
                  <a:off x="7672387" y="1881187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9" name="Google Shape;1289;p28"/>
                <p:cNvSpPr/>
                <p:nvPr/>
              </p:nvSpPr>
              <p:spPr>
                <a:xfrm>
                  <a:off x="6958012" y="1881187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0" name="Google Shape;1290;p28"/>
                <p:cNvSpPr/>
                <p:nvPr/>
              </p:nvSpPr>
              <p:spPr>
                <a:xfrm>
                  <a:off x="7463980" y="1881187"/>
                  <a:ext cx="59531" cy="29717"/>
                </a:xfrm>
                <a:custGeom>
                  <a:rect b="b" l="l" r="r" t="t"/>
                  <a:pathLst>
                    <a:path extrusionOk="0" h="29717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1" name="Google Shape;1291;p28"/>
                <p:cNvSpPr/>
                <p:nvPr/>
              </p:nvSpPr>
              <p:spPr>
                <a:xfrm>
                  <a:off x="7136606" y="1881187"/>
                  <a:ext cx="59531" cy="29717"/>
                </a:xfrm>
                <a:custGeom>
                  <a:rect b="b" l="l" r="r" t="t"/>
                  <a:pathLst>
                    <a:path extrusionOk="0" h="29717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2" name="Google Shape;1292;p28"/>
                <p:cNvSpPr/>
                <p:nvPr/>
              </p:nvSpPr>
              <p:spPr>
                <a:xfrm>
                  <a:off x="7493793" y="1910905"/>
                  <a:ext cx="59531" cy="29717"/>
                </a:xfrm>
                <a:custGeom>
                  <a:rect b="b" l="l" r="r" t="t"/>
                  <a:pathLst>
                    <a:path extrusionOk="0" h="29717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3" name="Google Shape;1293;p28"/>
                <p:cNvSpPr/>
                <p:nvPr/>
              </p:nvSpPr>
              <p:spPr>
                <a:xfrm>
                  <a:off x="7106793" y="1910905"/>
                  <a:ext cx="59531" cy="29717"/>
                </a:xfrm>
                <a:custGeom>
                  <a:rect b="b" l="l" r="r" t="t"/>
                  <a:pathLst>
                    <a:path extrusionOk="0" h="29717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4" name="Google Shape;1294;p28"/>
                <p:cNvSpPr/>
                <p:nvPr/>
              </p:nvSpPr>
              <p:spPr>
                <a:xfrm>
                  <a:off x="7583043" y="1940718"/>
                  <a:ext cx="59531" cy="29717"/>
                </a:xfrm>
                <a:custGeom>
                  <a:rect b="b" l="l" r="r" t="t"/>
                  <a:pathLst>
                    <a:path extrusionOk="0" h="29717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5" name="Google Shape;1295;p28"/>
                <p:cNvSpPr/>
                <p:nvPr/>
              </p:nvSpPr>
              <p:spPr>
                <a:xfrm>
                  <a:off x="7017543" y="1940718"/>
                  <a:ext cx="59531" cy="29717"/>
                </a:xfrm>
                <a:custGeom>
                  <a:rect b="b" l="l" r="r" t="t"/>
                  <a:pathLst>
                    <a:path extrusionOk="0" h="29717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6" name="Google Shape;1296;p28"/>
                <p:cNvSpPr/>
                <p:nvPr/>
              </p:nvSpPr>
              <p:spPr>
                <a:xfrm>
                  <a:off x="7106793" y="1672780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7" name="Google Shape;1297;p28"/>
                <p:cNvSpPr/>
                <p:nvPr/>
              </p:nvSpPr>
              <p:spPr>
                <a:xfrm>
                  <a:off x="7493793" y="1672780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8" name="Google Shape;1298;p28"/>
                <p:cNvSpPr/>
                <p:nvPr/>
              </p:nvSpPr>
              <p:spPr>
                <a:xfrm rot="10800000">
                  <a:off x="7196137" y="1702593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9" name="Google Shape;1299;p28"/>
                <p:cNvSpPr/>
                <p:nvPr/>
              </p:nvSpPr>
              <p:spPr>
                <a:xfrm rot="10800000">
                  <a:off x="7434262" y="1702593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0" name="Google Shape;1300;p28"/>
                <p:cNvSpPr/>
                <p:nvPr/>
              </p:nvSpPr>
              <p:spPr>
                <a:xfrm>
                  <a:off x="7077075" y="164306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1" name="Google Shape;1301;p28"/>
                <p:cNvSpPr/>
                <p:nvPr/>
              </p:nvSpPr>
              <p:spPr>
                <a:xfrm>
                  <a:off x="7553325" y="164306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2" name="Google Shape;1302;p28"/>
                <p:cNvSpPr/>
                <p:nvPr/>
              </p:nvSpPr>
              <p:spPr>
                <a:xfrm>
                  <a:off x="6928294" y="15835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3" name="Google Shape;1303;p28"/>
                <p:cNvSpPr/>
                <p:nvPr/>
              </p:nvSpPr>
              <p:spPr>
                <a:xfrm>
                  <a:off x="7702105" y="15835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4" name="Google Shape;1304;p28"/>
                <p:cNvSpPr/>
                <p:nvPr/>
              </p:nvSpPr>
              <p:spPr>
                <a:xfrm>
                  <a:off x="6987730" y="1613344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" name="Google Shape;1305;p28"/>
                <p:cNvSpPr/>
                <p:nvPr/>
              </p:nvSpPr>
              <p:spPr>
                <a:xfrm>
                  <a:off x="7612856" y="1613344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6" name="Google Shape;1306;p28"/>
                <p:cNvSpPr/>
                <p:nvPr/>
              </p:nvSpPr>
              <p:spPr>
                <a:xfrm>
                  <a:off x="7255668" y="1702593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7" name="Google Shape;1307;p28"/>
                <p:cNvSpPr/>
                <p:nvPr/>
              </p:nvSpPr>
              <p:spPr>
                <a:xfrm>
                  <a:off x="7374731" y="1851469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8" name="Google Shape;1308;p28"/>
                <p:cNvSpPr/>
                <p:nvPr/>
              </p:nvSpPr>
              <p:spPr>
                <a:xfrm>
                  <a:off x="7404544" y="1821655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p28"/>
                <p:cNvSpPr/>
                <p:nvPr/>
              </p:nvSpPr>
              <p:spPr>
                <a:xfrm>
                  <a:off x="7255668" y="1851469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0" name="Google Shape;1310;p28"/>
                <p:cNvSpPr/>
                <p:nvPr/>
              </p:nvSpPr>
              <p:spPr>
                <a:xfrm>
                  <a:off x="7225855" y="1821655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1" name="Google Shape;1311;p28"/>
                <p:cNvSpPr/>
                <p:nvPr/>
              </p:nvSpPr>
              <p:spPr>
                <a:xfrm>
                  <a:off x="7374731" y="1702593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p28"/>
                <p:cNvSpPr/>
                <p:nvPr/>
              </p:nvSpPr>
              <p:spPr>
                <a:xfrm>
                  <a:off x="7344918" y="1762124"/>
                  <a:ext cx="59531" cy="59531"/>
                </a:xfrm>
                <a:custGeom>
                  <a:rect b="b" l="l" r="r" t="t"/>
                  <a:pathLst>
                    <a:path extrusionOk="0" h="59531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3" name="Google Shape;1313;p28"/>
                <p:cNvSpPr/>
                <p:nvPr/>
              </p:nvSpPr>
              <p:spPr>
                <a:xfrm>
                  <a:off x="7255668" y="1762124"/>
                  <a:ext cx="59531" cy="59531"/>
                </a:xfrm>
                <a:custGeom>
                  <a:rect b="b" l="l" r="r" t="t"/>
                  <a:pathLst>
                    <a:path extrusionOk="0" h="59531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4" name="Google Shape;1314;p28"/>
                <p:cNvSpPr/>
                <p:nvPr/>
              </p:nvSpPr>
              <p:spPr>
                <a:xfrm>
                  <a:off x="7315200" y="1702593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5" name="Google Shape;1315;p28"/>
                <p:cNvSpPr/>
                <p:nvPr/>
              </p:nvSpPr>
              <p:spPr>
                <a:xfrm>
                  <a:off x="7315200" y="1821655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6" name="Google Shape;1316;p28"/>
                <p:cNvSpPr/>
                <p:nvPr/>
              </p:nvSpPr>
              <p:spPr>
                <a:xfrm>
                  <a:off x="7255668" y="1762124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7" name="Google Shape;1317;p28"/>
                <p:cNvSpPr/>
                <p:nvPr/>
              </p:nvSpPr>
              <p:spPr>
                <a:xfrm>
                  <a:off x="7374731" y="1791842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8" name="Google Shape;1318;p28"/>
                <p:cNvSpPr/>
                <p:nvPr/>
              </p:nvSpPr>
              <p:spPr>
                <a:xfrm>
                  <a:off x="7315200" y="1851469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9" name="Google Shape;1319;p28"/>
                <p:cNvSpPr/>
                <p:nvPr/>
              </p:nvSpPr>
              <p:spPr>
                <a:xfrm>
                  <a:off x="7315200" y="1702593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0" name="Google Shape;1320;p28"/>
                <p:cNvSpPr/>
                <p:nvPr/>
              </p:nvSpPr>
              <p:spPr>
                <a:xfrm>
                  <a:off x="7285482" y="1791842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1" name="Google Shape;1321;p28"/>
                <p:cNvSpPr/>
                <p:nvPr/>
              </p:nvSpPr>
              <p:spPr>
                <a:xfrm>
                  <a:off x="7344918" y="1762124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2" name="Google Shape;1322;p28"/>
                <p:cNvSpPr/>
                <p:nvPr/>
              </p:nvSpPr>
              <p:spPr>
                <a:xfrm>
                  <a:off x="7285482" y="1881187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3" name="Google Shape;1323;p28"/>
                <p:cNvSpPr/>
                <p:nvPr/>
              </p:nvSpPr>
              <p:spPr>
                <a:xfrm>
                  <a:off x="7285482" y="1970531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4" name="Google Shape;1324;p28"/>
                <p:cNvSpPr/>
                <p:nvPr/>
              </p:nvSpPr>
              <p:spPr>
                <a:xfrm>
                  <a:off x="7285482" y="205978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5" name="Google Shape;1325;p28"/>
                <p:cNvSpPr/>
                <p:nvPr/>
              </p:nvSpPr>
              <p:spPr>
                <a:xfrm>
                  <a:off x="7344918" y="161334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6" name="Google Shape;1326;p28"/>
                <p:cNvSpPr/>
                <p:nvPr/>
              </p:nvSpPr>
              <p:spPr>
                <a:xfrm>
                  <a:off x="7285482" y="161334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7" name="Google Shape;1327;p28"/>
                <p:cNvSpPr/>
                <p:nvPr/>
              </p:nvSpPr>
              <p:spPr>
                <a:xfrm>
                  <a:off x="7315200" y="211931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8" name="Google Shape;1328;p28"/>
                <p:cNvSpPr/>
                <p:nvPr/>
              </p:nvSpPr>
              <p:spPr>
                <a:xfrm>
                  <a:off x="7344918" y="208959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9" name="Google Shape;1329;p28"/>
                <p:cNvSpPr/>
                <p:nvPr/>
              </p:nvSpPr>
              <p:spPr>
                <a:xfrm>
                  <a:off x="7344918" y="1881187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30" name="Google Shape;1330;p28"/>
              <p:cNvGrpSpPr/>
              <p:nvPr/>
            </p:nvGrpSpPr>
            <p:grpSpPr>
              <a:xfrm>
                <a:off x="7077075" y="2536030"/>
                <a:ext cx="505968" cy="505968"/>
                <a:chOff x="7077075" y="2536030"/>
                <a:chExt cx="505968" cy="505968"/>
              </a:xfrm>
            </p:grpSpPr>
            <p:sp>
              <p:nvSpPr>
                <p:cNvPr id="1331" name="Google Shape;1331;p28"/>
                <p:cNvSpPr/>
                <p:nvPr/>
              </p:nvSpPr>
              <p:spPr>
                <a:xfrm>
                  <a:off x="7285482" y="2684906"/>
                  <a:ext cx="89344" cy="29718"/>
                </a:xfrm>
                <a:custGeom>
                  <a:rect b="b" l="l" r="r" t="t"/>
                  <a:pathLst>
                    <a:path extrusionOk="0" h="29718" w="89344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2" name="Google Shape;1332;p28"/>
                <p:cNvSpPr/>
                <p:nvPr/>
              </p:nvSpPr>
              <p:spPr>
                <a:xfrm>
                  <a:off x="7285482" y="2863405"/>
                  <a:ext cx="89344" cy="29718"/>
                </a:xfrm>
                <a:custGeom>
                  <a:rect b="b" l="l" r="r" t="t"/>
                  <a:pathLst>
                    <a:path extrusionOk="0" h="29718" w="89344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3" name="Google Shape;1333;p28"/>
                <p:cNvSpPr/>
                <p:nvPr/>
              </p:nvSpPr>
              <p:spPr>
                <a:xfrm>
                  <a:off x="7255668" y="271462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4" name="Google Shape;1334;p28"/>
                <p:cNvSpPr/>
                <p:nvPr/>
              </p:nvSpPr>
              <p:spPr>
                <a:xfrm>
                  <a:off x="7225855" y="268490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5" name="Google Shape;1335;p28"/>
                <p:cNvSpPr/>
                <p:nvPr/>
              </p:nvSpPr>
              <p:spPr>
                <a:xfrm>
                  <a:off x="7404544" y="268490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6" name="Google Shape;1336;p28"/>
                <p:cNvSpPr/>
                <p:nvPr/>
              </p:nvSpPr>
              <p:spPr>
                <a:xfrm>
                  <a:off x="7434262" y="2625280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7" name="Google Shape;1337;p28"/>
                <p:cNvSpPr/>
                <p:nvPr/>
              </p:nvSpPr>
              <p:spPr>
                <a:xfrm>
                  <a:off x="7196137" y="2625280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8" name="Google Shape;1338;p28"/>
                <p:cNvSpPr/>
                <p:nvPr/>
              </p:nvSpPr>
              <p:spPr>
                <a:xfrm>
                  <a:off x="7404544" y="2565844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9" name="Google Shape;1339;p28"/>
                <p:cNvSpPr/>
                <p:nvPr/>
              </p:nvSpPr>
              <p:spPr>
                <a:xfrm>
                  <a:off x="7225855" y="2565844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0" name="Google Shape;1340;p28"/>
                <p:cNvSpPr/>
                <p:nvPr/>
              </p:nvSpPr>
              <p:spPr>
                <a:xfrm>
                  <a:off x="7255668" y="2536030"/>
                  <a:ext cx="148780" cy="29718"/>
                </a:xfrm>
                <a:custGeom>
                  <a:rect b="b" l="l" r="r" t="t"/>
                  <a:pathLst>
                    <a:path extrusionOk="0" h="29718" w="14878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1" name="Google Shape;1341;p28"/>
                <p:cNvSpPr/>
                <p:nvPr/>
              </p:nvSpPr>
              <p:spPr>
                <a:xfrm>
                  <a:off x="7404544" y="268490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2" name="Google Shape;1342;p28"/>
                <p:cNvSpPr/>
                <p:nvPr/>
              </p:nvSpPr>
              <p:spPr>
                <a:xfrm>
                  <a:off x="7404544" y="28634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3" name="Google Shape;1343;p28"/>
                <p:cNvSpPr/>
                <p:nvPr/>
              </p:nvSpPr>
              <p:spPr>
                <a:xfrm>
                  <a:off x="7434262" y="2893218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4" name="Google Shape;1344;p28"/>
                <p:cNvSpPr/>
                <p:nvPr/>
              </p:nvSpPr>
              <p:spPr>
                <a:xfrm>
                  <a:off x="7434262" y="2655093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5" name="Google Shape;1345;p28"/>
                <p:cNvSpPr/>
                <p:nvPr/>
              </p:nvSpPr>
              <p:spPr>
                <a:xfrm>
                  <a:off x="7493793" y="2863405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6" name="Google Shape;1346;p28"/>
                <p:cNvSpPr/>
                <p:nvPr/>
              </p:nvSpPr>
              <p:spPr>
                <a:xfrm>
                  <a:off x="7493793" y="2684906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7" name="Google Shape;1347;p28"/>
                <p:cNvSpPr/>
                <p:nvPr/>
              </p:nvSpPr>
              <p:spPr>
                <a:xfrm>
                  <a:off x="7553325" y="2714624"/>
                  <a:ext cx="29718" cy="148780"/>
                </a:xfrm>
                <a:custGeom>
                  <a:rect b="b" l="l" r="r" t="t"/>
                  <a:pathLst>
                    <a:path extrusionOk="0" h="148780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8" name="Google Shape;1348;p28"/>
                <p:cNvSpPr/>
                <p:nvPr/>
              </p:nvSpPr>
              <p:spPr>
                <a:xfrm>
                  <a:off x="7225855" y="268490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9" name="Google Shape;1349;p28"/>
                <p:cNvSpPr/>
                <p:nvPr/>
              </p:nvSpPr>
              <p:spPr>
                <a:xfrm>
                  <a:off x="7225855" y="28634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0" name="Google Shape;1350;p28"/>
                <p:cNvSpPr/>
                <p:nvPr/>
              </p:nvSpPr>
              <p:spPr>
                <a:xfrm>
                  <a:off x="7166419" y="2893218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1" name="Google Shape;1351;p28"/>
                <p:cNvSpPr/>
                <p:nvPr/>
              </p:nvSpPr>
              <p:spPr>
                <a:xfrm>
                  <a:off x="7166419" y="2655093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2" name="Google Shape;1352;p28"/>
                <p:cNvSpPr/>
                <p:nvPr/>
              </p:nvSpPr>
              <p:spPr>
                <a:xfrm>
                  <a:off x="7106793" y="2863405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3" name="Google Shape;1353;p28"/>
                <p:cNvSpPr/>
                <p:nvPr/>
              </p:nvSpPr>
              <p:spPr>
                <a:xfrm>
                  <a:off x="7106793" y="2684906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4" name="Google Shape;1354;p28"/>
                <p:cNvSpPr/>
                <p:nvPr/>
              </p:nvSpPr>
              <p:spPr>
                <a:xfrm>
                  <a:off x="7077075" y="2714624"/>
                  <a:ext cx="29718" cy="148780"/>
                </a:xfrm>
                <a:custGeom>
                  <a:rect b="b" l="l" r="r" t="t"/>
                  <a:pathLst>
                    <a:path extrusionOk="0" h="148780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5" name="Google Shape;1355;p28"/>
                <p:cNvSpPr/>
                <p:nvPr/>
              </p:nvSpPr>
              <p:spPr>
                <a:xfrm>
                  <a:off x="7404544" y="28634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6" name="Google Shape;1356;p28"/>
                <p:cNvSpPr/>
                <p:nvPr/>
              </p:nvSpPr>
              <p:spPr>
                <a:xfrm>
                  <a:off x="7225855" y="28634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7" name="Google Shape;1357;p28"/>
                <p:cNvSpPr/>
                <p:nvPr/>
              </p:nvSpPr>
              <p:spPr>
                <a:xfrm>
                  <a:off x="7196137" y="2893218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8" name="Google Shape;1358;p28"/>
                <p:cNvSpPr/>
                <p:nvPr/>
              </p:nvSpPr>
              <p:spPr>
                <a:xfrm>
                  <a:off x="7434262" y="2893218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9" name="Google Shape;1359;p28"/>
                <p:cNvSpPr/>
                <p:nvPr/>
              </p:nvSpPr>
              <p:spPr>
                <a:xfrm>
                  <a:off x="7225855" y="2952749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0" name="Google Shape;1360;p28"/>
                <p:cNvSpPr/>
                <p:nvPr/>
              </p:nvSpPr>
              <p:spPr>
                <a:xfrm>
                  <a:off x="7404544" y="2952749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1" name="Google Shape;1361;p28"/>
                <p:cNvSpPr/>
                <p:nvPr/>
              </p:nvSpPr>
              <p:spPr>
                <a:xfrm>
                  <a:off x="7255668" y="3012280"/>
                  <a:ext cx="148780" cy="29718"/>
                </a:xfrm>
                <a:custGeom>
                  <a:rect b="b" l="l" r="r" t="t"/>
                  <a:pathLst>
                    <a:path extrusionOk="0" h="29718" w="14878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2" name="Google Shape;1362;p28"/>
                <p:cNvSpPr/>
                <p:nvPr/>
              </p:nvSpPr>
              <p:spPr>
                <a:xfrm>
                  <a:off x="7255668" y="283368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3" name="Google Shape;1363;p28"/>
                <p:cNvSpPr/>
                <p:nvPr/>
              </p:nvSpPr>
              <p:spPr>
                <a:xfrm>
                  <a:off x="7225855" y="2744342"/>
                  <a:ext cx="29718" cy="89344"/>
                </a:xfrm>
                <a:custGeom>
                  <a:rect b="b" l="l" r="r" t="t"/>
                  <a:pathLst>
                    <a:path extrusionOk="0" h="89344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4" name="Google Shape;1364;p28"/>
                <p:cNvSpPr/>
                <p:nvPr/>
              </p:nvSpPr>
              <p:spPr>
                <a:xfrm>
                  <a:off x="7404544" y="2744342"/>
                  <a:ext cx="29718" cy="89344"/>
                </a:xfrm>
                <a:custGeom>
                  <a:rect b="b" l="l" r="r" t="t"/>
                  <a:pathLst>
                    <a:path extrusionOk="0" h="89344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5" name="Google Shape;1365;p28"/>
                <p:cNvSpPr/>
                <p:nvPr/>
              </p:nvSpPr>
              <p:spPr>
                <a:xfrm>
                  <a:off x="7374731" y="271462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p28"/>
                <p:cNvSpPr/>
                <p:nvPr/>
              </p:nvSpPr>
              <p:spPr>
                <a:xfrm>
                  <a:off x="7285482" y="2774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7" name="Google Shape;1367;p28"/>
                <p:cNvSpPr/>
                <p:nvPr/>
              </p:nvSpPr>
              <p:spPr>
                <a:xfrm>
                  <a:off x="7285482" y="274434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8" name="Google Shape;1368;p28"/>
                <p:cNvSpPr/>
                <p:nvPr/>
              </p:nvSpPr>
              <p:spPr>
                <a:xfrm>
                  <a:off x="7344918" y="274434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9" name="Google Shape;1369;p28"/>
                <p:cNvSpPr/>
                <p:nvPr/>
              </p:nvSpPr>
              <p:spPr>
                <a:xfrm>
                  <a:off x="7344918" y="280396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0" name="Google Shape;1370;p28"/>
                <p:cNvSpPr/>
                <p:nvPr/>
              </p:nvSpPr>
              <p:spPr>
                <a:xfrm>
                  <a:off x="7255668" y="2744342"/>
                  <a:ext cx="29718" cy="89344"/>
                </a:xfrm>
                <a:custGeom>
                  <a:rect b="b" l="l" r="r" t="t"/>
                  <a:pathLst>
                    <a:path extrusionOk="0" h="89344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1" name="Google Shape;1371;p28"/>
                <p:cNvSpPr/>
                <p:nvPr/>
              </p:nvSpPr>
              <p:spPr>
                <a:xfrm>
                  <a:off x="7285482" y="280396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28"/>
                <p:cNvSpPr/>
                <p:nvPr/>
              </p:nvSpPr>
              <p:spPr>
                <a:xfrm>
                  <a:off x="7255668" y="2774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28"/>
                <p:cNvSpPr/>
                <p:nvPr/>
              </p:nvSpPr>
              <p:spPr>
                <a:xfrm>
                  <a:off x="7285482" y="2714624"/>
                  <a:ext cx="89344" cy="29718"/>
                </a:xfrm>
                <a:custGeom>
                  <a:rect b="b" l="l" r="r" t="t"/>
                  <a:pathLst>
                    <a:path extrusionOk="0" h="29718" w="89344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28"/>
                <p:cNvSpPr/>
                <p:nvPr/>
              </p:nvSpPr>
              <p:spPr>
                <a:xfrm>
                  <a:off x="7285482" y="2833687"/>
                  <a:ext cx="89344" cy="29718"/>
                </a:xfrm>
                <a:custGeom>
                  <a:rect b="b" l="l" r="r" t="t"/>
                  <a:pathLst>
                    <a:path extrusionOk="0" h="29718" w="89344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28"/>
                <p:cNvSpPr/>
                <p:nvPr/>
              </p:nvSpPr>
              <p:spPr>
                <a:xfrm>
                  <a:off x="7315200" y="274434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28"/>
                <p:cNvSpPr/>
                <p:nvPr/>
              </p:nvSpPr>
              <p:spPr>
                <a:xfrm>
                  <a:off x="7225855" y="2565843"/>
                  <a:ext cx="208407" cy="148780"/>
                </a:xfrm>
                <a:custGeom>
                  <a:rect b="b" l="l" r="r" t="t"/>
                  <a:pathLst>
                    <a:path extrusionOk="0" h="148780" w="208407">
                      <a:moveTo>
                        <a:pt x="208407" y="59436"/>
                      </a:moveTo>
                      <a:lnTo>
                        <a:pt x="208407" y="119063"/>
                      </a:lnTo>
                      <a:lnTo>
                        <a:pt x="178689" y="119063"/>
                      </a:lnTo>
                      <a:lnTo>
                        <a:pt x="178689" y="148781"/>
                      </a:lnTo>
                      <a:lnTo>
                        <a:pt x="148876" y="148781"/>
                      </a:lnTo>
                      <a:lnTo>
                        <a:pt x="148876" y="119063"/>
                      </a:lnTo>
                      <a:lnTo>
                        <a:pt x="119063" y="119063"/>
                      </a:lnTo>
                      <a:lnTo>
                        <a:pt x="119063" y="59436"/>
                      </a:lnTo>
                      <a:lnTo>
                        <a:pt x="89345" y="59436"/>
                      </a:lnTo>
                      <a:lnTo>
                        <a:pt x="89345" y="119063"/>
                      </a:lnTo>
                      <a:lnTo>
                        <a:pt x="59627" y="119063"/>
                      </a:lnTo>
                      <a:lnTo>
                        <a:pt x="59627" y="148781"/>
                      </a:lnTo>
                      <a:lnTo>
                        <a:pt x="29813" y="148781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59436"/>
                      </a:lnTo>
                      <a:lnTo>
                        <a:pt x="29813" y="59436"/>
                      </a:lnTo>
                      <a:lnTo>
                        <a:pt x="29813" y="0"/>
                      </a:lnTo>
                      <a:lnTo>
                        <a:pt x="178689" y="0"/>
                      </a:lnTo>
                      <a:lnTo>
                        <a:pt x="178689" y="59436"/>
                      </a:lnTo>
                      <a:lnTo>
                        <a:pt x="208407" y="5943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28"/>
                <p:cNvSpPr/>
                <p:nvPr/>
              </p:nvSpPr>
              <p:spPr>
                <a:xfrm>
                  <a:off x="7315200" y="2625280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28"/>
                <p:cNvSpPr/>
                <p:nvPr/>
              </p:nvSpPr>
              <p:spPr>
                <a:xfrm>
                  <a:off x="7315200" y="2893218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28"/>
                <p:cNvSpPr/>
                <p:nvPr/>
              </p:nvSpPr>
              <p:spPr>
                <a:xfrm>
                  <a:off x="7434262" y="2774155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0" name="Google Shape;1380;p28"/>
                <p:cNvSpPr/>
                <p:nvPr/>
              </p:nvSpPr>
              <p:spPr>
                <a:xfrm>
                  <a:off x="7106792" y="2684906"/>
                  <a:ext cx="148875" cy="208311"/>
                </a:xfrm>
                <a:custGeom>
                  <a:rect b="b" l="l" r="r" t="t"/>
                  <a:pathLst>
                    <a:path extrusionOk="0" h="208311" w="148875">
                      <a:moveTo>
                        <a:pt x="59627" y="89249"/>
                      </a:moveTo>
                      <a:lnTo>
                        <a:pt x="59627" y="119063"/>
                      </a:lnTo>
                      <a:lnTo>
                        <a:pt x="119063" y="119063"/>
                      </a:lnTo>
                      <a:lnTo>
                        <a:pt x="119063" y="148780"/>
                      </a:lnTo>
                      <a:lnTo>
                        <a:pt x="148876" y="148780"/>
                      </a:lnTo>
                      <a:lnTo>
                        <a:pt x="148876" y="178498"/>
                      </a:lnTo>
                      <a:lnTo>
                        <a:pt x="119063" y="178498"/>
                      </a:lnTo>
                      <a:lnTo>
                        <a:pt x="119063" y="208312"/>
                      </a:lnTo>
                      <a:lnTo>
                        <a:pt x="59627" y="208312"/>
                      </a:lnTo>
                      <a:lnTo>
                        <a:pt x="59627" y="178498"/>
                      </a:lnTo>
                      <a:lnTo>
                        <a:pt x="0" y="178498"/>
                      </a:lnTo>
                      <a:lnTo>
                        <a:pt x="0" y="29718"/>
                      </a:lnTo>
                      <a:lnTo>
                        <a:pt x="59627" y="29718"/>
                      </a:lnTo>
                      <a:lnTo>
                        <a:pt x="59627" y="0"/>
                      </a:ln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148876" y="29718"/>
                      </a:lnTo>
                      <a:lnTo>
                        <a:pt x="148876" y="59436"/>
                      </a:lnTo>
                      <a:lnTo>
                        <a:pt x="119063" y="59436"/>
                      </a:lnTo>
                      <a:lnTo>
                        <a:pt x="119063" y="89249"/>
                      </a:lnTo>
                      <a:lnTo>
                        <a:pt x="59627" y="8924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p28"/>
                <p:cNvSpPr/>
                <p:nvPr/>
              </p:nvSpPr>
              <p:spPr>
                <a:xfrm>
                  <a:off x="7166419" y="2774155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28"/>
                <p:cNvSpPr/>
                <p:nvPr/>
              </p:nvSpPr>
              <p:spPr>
                <a:xfrm>
                  <a:off x="7315200" y="280396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28"/>
                <p:cNvSpPr/>
                <p:nvPr/>
              </p:nvSpPr>
              <p:spPr>
                <a:xfrm>
                  <a:off x="7315200" y="2774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28"/>
                <p:cNvSpPr/>
                <p:nvPr/>
              </p:nvSpPr>
              <p:spPr>
                <a:xfrm>
                  <a:off x="7344918" y="2774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28"/>
                <p:cNvSpPr/>
                <p:nvPr/>
              </p:nvSpPr>
              <p:spPr>
                <a:xfrm>
                  <a:off x="7225855" y="2863404"/>
                  <a:ext cx="208407" cy="148875"/>
                </a:xfrm>
                <a:custGeom>
                  <a:rect b="b" l="l" r="r" t="t"/>
                  <a:pathLst>
                    <a:path extrusionOk="0" h="148875" w="208407">
                      <a:moveTo>
                        <a:pt x="208407" y="29813"/>
                      </a:moveTo>
                      <a:lnTo>
                        <a:pt x="208407" y="89345"/>
                      </a:lnTo>
                      <a:lnTo>
                        <a:pt x="178689" y="89345"/>
                      </a:lnTo>
                      <a:lnTo>
                        <a:pt x="178689" y="148876"/>
                      </a:lnTo>
                      <a:lnTo>
                        <a:pt x="29813" y="148876"/>
                      </a:lnTo>
                      <a:lnTo>
                        <a:pt x="29813" y="89345"/>
                      </a:lnTo>
                      <a:lnTo>
                        <a:pt x="0" y="89345"/>
                      </a:lnTo>
                      <a:lnTo>
                        <a:pt x="0" y="29813"/>
                      </a:lnTo>
                      <a:lnTo>
                        <a:pt x="29813" y="29813"/>
                      </a:lnTo>
                      <a:lnTo>
                        <a:pt x="29813" y="0"/>
                      </a:lnTo>
                      <a:lnTo>
                        <a:pt x="59627" y="0"/>
                      </a:lnTo>
                      <a:lnTo>
                        <a:pt x="59627" y="29813"/>
                      </a:lnTo>
                      <a:lnTo>
                        <a:pt x="89345" y="29813"/>
                      </a:lnTo>
                      <a:lnTo>
                        <a:pt x="89345" y="89345"/>
                      </a:lnTo>
                      <a:lnTo>
                        <a:pt x="119063" y="89345"/>
                      </a:lnTo>
                      <a:lnTo>
                        <a:pt x="119063" y="29813"/>
                      </a:lnTo>
                      <a:lnTo>
                        <a:pt x="148876" y="29813"/>
                      </a:lnTo>
                      <a:lnTo>
                        <a:pt x="148876" y="0"/>
                      </a:lnTo>
                      <a:lnTo>
                        <a:pt x="178689" y="0"/>
                      </a:lnTo>
                      <a:lnTo>
                        <a:pt x="178689" y="29813"/>
                      </a:lnTo>
                      <a:lnTo>
                        <a:pt x="208407" y="2981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28"/>
                <p:cNvSpPr/>
                <p:nvPr/>
              </p:nvSpPr>
              <p:spPr>
                <a:xfrm>
                  <a:off x="7404544" y="2684906"/>
                  <a:ext cx="148780" cy="208311"/>
                </a:xfrm>
                <a:custGeom>
                  <a:rect b="b" l="l" r="r" t="t"/>
                  <a:pathLst>
                    <a:path extrusionOk="0" h="208311" w="148780">
                      <a:moveTo>
                        <a:pt x="148780" y="29718"/>
                      </a:moveTo>
                      <a:lnTo>
                        <a:pt x="148780" y="178498"/>
                      </a:lnTo>
                      <a:lnTo>
                        <a:pt x="89249" y="178498"/>
                      </a:lnTo>
                      <a:lnTo>
                        <a:pt x="89249" y="208312"/>
                      </a:lnTo>
                      <a:lnTo>
                        <a:pt x="29718" y="208312"/>
                      </a:lnTo>
                      <a:lnTo>
                        <a:pt x="29718" y="178498"/>
                      </a:lnTo>
                      <a:lnTo>
                        <a:pt x="0" y="178498"/>
                      </a:lnTo>
                      <a:lnTo>
                        <a:pt x="0" y="148780"/>
                      </a:lnTo>
                      <a:lnTo>
                        <a:pt x="29718" y="148780"/>
                      </a:lnTo>
                      <a:lnTo>
                        <a:pt x="29718" y="119063"/>
                      </a:lnTo>
                      <a:lnTo>
                        <a:pt x="89249" y="119063"/>
                      </a:lnTo>
                      <a:lnTo>
                        <a:pt x="89249" y="89249"/>
                      </a:lnTo>
                      <a:lnTo>
                        <a:pt x="29718" y="89249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29718"/>
                      </a:lnTo>
                      <a:lnTo>
                        <a:pt x="29718" y="29718"/>
                      </a:lnTo>
                      <a:lnTo>
                        <a:pt x="29718" y="0"/>
                      </a:lnTo>
                      <a:lnTo>
                        <a:pt x="89249" y="0"/>
                      </a:lnTo>
                      <a:lnTo>
                        <a:pt x="89249" y="29718"/>
                      </a:lnTo>
                      <a:lnTo>
                        <a:pt x="14878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28"/>
                <p:cNvSpPr/>
                <p:nvPr/>
              </p:nvSpPr>
              <p:spPr>
                <a:xfrm>
                  <a:off x="7374731" y="2744342"/>
                  <a:ext cx="29718" cy="89344"/>
                </a:xfrm>
                <a:custGeom>
                  <a:rect b="b" l="l" r="r" t="t"/>
                  <a:pathLst>
                    <a:path extrusionOk="0" h="89344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28"/>
                <p:cNvSpPr/>
                <p:nvPr/>
              </p:nvSpPr>
              <p:spPr>
                <a:xfrm>
                  <a:off x="7374731" y="283368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28"/>
                <p:cNvSpPr/>
                <p:nvPr/>
              </p:nvSpPr>
              <p:spPr>
                <a:xfrm>
                  <a:off x="7196137" y="265509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28"/>
                <p:cNvSpPr/>
                <p:nvPr/>
              </p:nvSpPr>
              <p:spPr>
                <a:xfrm>
                  <a:off x="7434262" y="265509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28"/>
                <p:cNvSpPr/>
                <p:nvPr/>
              </p:nvSpPr>
              <p:spPr>
                <a:xfrm>
                  <a:off x="7434262" y="2893218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28"/>
                <p:cNvSpPr/>
                <p:nvPr/>
              </p:nvSpPr>
              <p:spPr>
                <a:xfrm>
                  <a:off x="7196137" y="2893218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28"/>
                <p:cNvSpPr/>
                <p:nvPr/>
              </p:nvSpPr>
              <p:spPr>
                <a:xfrm>
                  <a:off x="7374731" y="2774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28"/>
                <p:cNvSpPr/>
                <p:nvPr/>
              </p:nvSpPr>
              <p:spPr>
                <a:xfrm>
                  <a:off x="7315200" y="283368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28"/>
                <p:cNvSpPr/>
                <p:nvPr/>
              </p:nvSpPr>
              <p:spPr>
                <a:xfrm>
                  <a:off x="7315200" y="271462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28"/>
                <p:cNvSpPr/>
                <p:nvPr/>
              </p:nvSpPr>
              <p:spPr>
                <a:xfrm>
                  <a:off x="7255668" y="2982467"/>
                  <a:ext cx="148780" cy="29718"/>
                </a:xfrm>
                <a:custGeom>
                  <a:rect b="b" l="l" r="r" t="t"/>
                  <a:pathLst>
                    <a:path extrusionOk="0" h="29718" w="14878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28"/>
                <p:cNvSpPr/>
                <p:nvPr/>
              </p:nvSpPr>
              <p:spPr>
                <a:xfrm>
                  <a:off x="7404544" y="2923031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28"/>
                <p:cNvSpPr/>
                <p:nvPr/>
              </p:nvSpPr>
              <p:spPr>
                <a:xfrm>
                  <a:off x="7225855" y="2923031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28"/>
                <p:cNvSpPr/>
                <p:nvPr/>
              </p:nvSpPr>
              <p:spPr>
                <a:xfrm>
                  <a:off x="7166419" y="28634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28"/>
                <p:cNvSpPr/>
                <p:nvPr/>
              </p:nvSpPr>
              <p:spPr>
                <a:xfrm>
                  <a:off x="7463980" y="28634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28"/>
                <p:cNvSpPr/>
                <p:nvPr/>
              </p:nvSpPr>
              <p:spPr>
                <a:xfrm>
                  <a:off x="7404544" y="283368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28"/>
                <p:cNvSpPr/>
                <p:nvPr/>
              </p:nvSpPr>
              <p:spPr>
                <a:xfrm>
                  <a:off x="7404544" y="271462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28"/>
                <p:cNvSpPr/>
                <p:nvPr/>
              </p:nvSpPr>
              <p:spPr>
                <a:xfrm>
                  <a:off x="7225855" y="283368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28"/>
                <p:cNvSpPr/>
                <p:nvPr/>
              </p:nvSpPr>
              <p:spPr>
                <a:xfrm>
                  <a:off x="7166419" y="2684906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28"/>
                <p:cNvSpPr/>
                <p:nvPr/>
              </p:nvSpPr>
              <p:spPr>
                <a:xfrm>
                  <a:off x="7434262" y="2684906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28"/>
                <p:cNvSpPr/>
                <p:nvPr/>
              </p:nvSpPr>
              <p:spPr>
                <a:xfrm>
                  <a:off x="7493793" y="2833687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7" name="Google Shape;1407;p28"/>
                <p:cNvSpPr/>
                <p:nvPr/>
              </p:nvSpPr>
              <p:spPr>
                <a:xfrm>
                  <a:off x="7434262" y="2803969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p28"/>
                <p:cNvSpPr/>
                <p:nvPr/>
              </p:nvSpPr>
              <p:spPr>
                <a:xfrm>
                  <a:off x="7166419" y="2803969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9" name="Google Shape;1409;p28"/>
                <p:cNvSpPr/>
                <p:nvPr/>
              </p:nvSpPr>
              <p:spPr>
                <a:xfrm>
                  <a:off x="7106793" y="2833687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0" name="Google Shape;1410;p28"/>
                <p:cNvSpPr/>
                <p:nvPr/>
              </p:nvSpPr>
              <p:spPr>
                <a:xfrm>
                  <a:off x="7255668" y="28634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1" name="Google Shape;1411;p28"/>
                <p:cNvSpPr/>
                <p:nvPr/>
              </p:nvSpPr>
              <p:spPr>
                <a:xfrm>
                  <a:off x="7225855" y="271462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2" name="Google Shape;1412;p28"/>
                <p:cNvSpPr/>
                <p:nvPr/>
              </p:nvSpPr>
              <p:spPr>
                <a:xfrm>
                  <a:off x="7285482" y="2893218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3" name="Google Shape;1413;p28"/>
                <p:cNvSpPr/>
                <p:nvPr/>
              </p:nvSpPr>
              <p:spPr>
                <a:xfrm>
                  <a:off x="7315200" y="295274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4" name="Google Shape;1414;p28"/>
                <p:cNvSpPr/>
                <p:nvPr/>
              </p:nvSpPr>
              <p:spPr>
                <a:xfrm>
                  <a:off x="7374731" y="28634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5" name="Google Shape;1415;p28"/>
                <p:cNvSpPr/>
                <p:nvPr/>
              </p:nvSpPr>
              <p:spPr>
                <a:xfrm>
                  <a:off x="7344918" y="2893218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6" name="Google Shape;1416;p28"/>
                <p:cNvSpPr/>
                <p:nvPr/>
              </p:nvSpPr>
              <p:spPr>
                <a:xfrm>
                  <a:off x="7255668" y="2565844"/>
                  <a:ext cx="148780" cy="29718"/>
                </a:xfrm>
                <a:custGeom>
                  <a:rect b="b" l="l" r="r" t="t"/>
                  <a:pathLst>
                    <a:path extrusionOk="0" h="29718" w="14878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7" name="Google Shape;1417;p28"/>
                <p:cNvSpPr/>
                <p:nvPr/>
              </p:nvSpPr>
              <p:spPr>
                <a:xfrm>
                  <a:off x="7225855" y="262528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8" name="Google Shape;1418;p28"/>
                <p:cNvSpPr/>
                <p:nvPr/>
              </p:nvSpPr>
              <p:spPr>
                <a:xfrm>
                  <a:off x="7404544" y="262528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9" name="Google Shape;1419;p28"/>
                <p:cNvSpPr/>
                <p:nvPr/>
              </p:nvSpPr>
              <p:spPr>
                <a:xfrm>
                  <a:off x="7493793" y="2714624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0" name="Google Shape;1420;p28"/>
                <p:cNvSpPr/>
                <p:nvPr/>
              </p:nvSpPr>
              <p:spPr>
                <a:xfrm>
                  <a:off x="7463980" y="2774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1" name="Google Shape;1421;p28"/>
                <p:cNvSpPr/>
                <p:nvPr/>
              </p:nvSpPr>
              <p:spPr>
                <a:xfrm>
                  <a:off x="7166419" y="2774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2" name="Google Shape;1422;p28"/>
                <p:cNvSpPr/>
                <p:nvPr/>
              </p:nvSpPr>
              <p:spPr>
                <a:xfrm>
                  <a:off x="7315200" y="262528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3" name="Google Shape;1423;p28"/>
                <p:cNvSpPr/>
                <p:nvPr/>
              </p:nvSpPr>
              <p:spPr>
                <a:xfrm>
                  <a:off x="7315200" y="28634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4" name="Google Shape;1424;p28"/>
                <p:cNvSpPr/>
                <p:nvPr/>
              </p:nvSpPr>
              <p:spPr>
                <a:xfrm>
                  <a:off x="7106793" y="2714624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25" name="Google Shape;1425;p28"/>
              <p:cNvGrpSpPr/>
              <p:nvPr/>
            </p:nvGrpSpPr>
            <p:grpSpPr>
              <a:xfrm>
                <a:off x="7255668" y="2268092"/>
                <a:ext cx="148781" cy="148781"/>
                <a:chOff x="7255668" y="2268092"/>
                <a:chExt cx="148781" cy="148781"/>
              </a:xfrm>
            </p:grpSpPr>
            <p:sp>
              <p:nvSpPr>
                <p:cNvPr id="1426" name="Google Shape;1426;p28"/>
                <p:cNvSpPr/>
                <p:nvPr/>
              </p:nvSpPr>
              <p:spPr>
                <a:xfrm>
                  <a:off x="7315200" y="2387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7" name="Google Shape;1427;p28"/>
                <p:cNvSpPr/>
                <p:nvPr/>
              </p:nvSpPr>
              <p:spPr>
                <a:xfrm>
                  <a:off x="7315200" y="22979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p28"/>
                <p:cNvSpPr/>
                <p:nvPr/>
              </p:nvSpPr>
              <p:spPr>
                <a:xfrm>
                  <a:off x="7344918" y="235743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28"/>
                <p:cNvSpPr/>
                <p:nvPr/>
              </p:nvSpPr>
              <p:spPr>
                <a:xfrm>
                  <a:off x="7344918" y="226809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0" name="Google Shape;1430;p28"/>
                <p:cNvSpPr/>
                <p:nvPr/>
              </p:nvSpPr>
              <p:spPr>
                <a:xfrm>
                  <a:off x="7285482" y="235743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1" name="Google Shape;1431;p28"/>
                <p:cNvSpPr/>
                <p:nvPr/>
              </p:nvSpPr>
              <p:spPr>
                <a:xfrm>
                  <a:off x="7285482" y="226809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p28"/>
                <p:cNvSpPr/>
                <p:nvPr/>
              </p:nvSpPr>
              <p:spPr>
                <a:xfrm>
                  <a:off x="7374731" y="2297905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p28"/>
                <p:cNvSpPr/>
                <p:nvPr/>
              </p:nvSpPr>
              <p:spPr>
                <a:xfrm>
                  <a:off x="7285482" y="2297905"/>
                  <a:ext cx="89249" cy="89249"/>
                </a:xfrm>
                <a:custGeom>
                  <a:rect b="b" l="l" r="r" t="t"/>
                  <a:pathLst>
                    <a:path extrusionOk="0" h="89249" w="89249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436" y="59531"/>
                      </a:lnTo>
                      <a:lnTo>
                        <a:pt x="59436" y="89249"/>
                      </a:lnTo>
                      <a:lnTo>
                        <a:pt x="29718" y="89249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813"/>
                      </a:lnTo>
                      <a:lnTo>
                        <a:pt x="59436" y="29813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4" name="Google Shape;1434;p28"/>
                <p:cNvSpPr/>
                <p:nvPr/>
              </p:nvSpPr>
              <p:spPr>
                <a:xfrm>
                  <a:off x="7255668" y="2297905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5" name="Google Shape;1435;p28"/>
                <p:cNvSpPr/>
                <p:nvPr/>
              </p:nvSpPr>
              <p:spPr>
                <a:xfrm>
                  <a:off x="7285482" y="22979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6" name="Google Shape;1436;p28"/>
                <p:cNvSpPr/>
                <p:nvPr/>
              </p:nvSpPr>
              <p:spPr>
                <a:xfrm>
                  <a:off x="7315200" y="235743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37" name="Google Shape;1437;p28"/>
              <p:cNvGrpSpPr/>
              <p:nvPr/>
            </p:nvGrpSpPr>
            <p:grpSpPr>
              <a:xfrm>
                <a:off x="7374731" y="2149030"/>
                <a:ext cx="148780" cy="148780"/>
                <a:chOff x="7374731" y="2149030"/>
                <a:chExt cx="148780" cy="148780"/>
              </a:xfrm>
            </p:grpSpPr>
            <p:sp>
              <p:nvSpPr>
                <p:cNvPr id="1438" name="Google Shape;1438;p28"/>
                <p:cNvSpPr/>
                <p:nvPr/>
              </p:nvSpPr>
              <p:spPr>
                <a:xfrm>
                  <a:off x="7434262" y="217884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9" name="Google Shape;1439;p28"/>
                <p:cNvSpPr/>
                <p:nvPr/>
              </p:nvSpPr>
              <p:spPr>
                <a:xfrm>
                  <a:off x="7434262" y="223837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0" name="Google Shape;1440;p28"/>
                <p:cNvSpPr/>
                <p:nvPr/>
              </p:nvSpPr>
              <p:spPr>
                <a:xfrm>
                  <a:off x="7404544" y="220865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1" name="Google Shape;1441;p28"/>
                <p:cNvSpPr/>
                <p:nvPr/>
              </p:nvSpPr>
              <p:spPr>
                <a:xfrm>
                  <a:off x="7434262" y="220865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2" name="Google Shape;1442;p28"/>
                <p:cNvSpPr/>
                <p:nvPr/>
              </p:nvSpPr>
              <p:spPr>
                <a:xfrm>
                  <a:off x="7463980" y="220865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3" name="Google Shape;1443;p28"/>
                <p:cNvSpPr/>
                <p:nvPr/>
              </p:nvSpPr>
              <p:spPr>
                <a:xfrm>
                  <a:off x="7434262" y="21490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4" name="Google Shape;1444;p28"/>
                <p:cNvSpPr/>
                <p:nvPr/>
              </p:nvSpPr>
              <p:spPr>
                <a:xfrm>
                  <a:off x="7493793" y="220865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5" name="Google Shape;1445;p28"/>
                <p:cNvSpPr/>
                <p:nvPr/>
              </p:nvSpPr>
              <p:spPr>
                <a:xfrm>
                  <a:off x="7374731" y="220865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6" name="Google Shape;1446;p28"/>
                <p:cNvSpPr/>
                <p:nvPr/>
              </p:nvSpPr>
              <p:spPr>
                <a:xfrm>
                  <a:off x="7434262" y="226809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47" name="Google Shape;1447;p28"/>
              <p:cNvGrpSpPr/>
              <p:nvPr/>
            </p:nvGrpSpPr>
            <p:grpSpPr>
              <a:xfrm>
                <a:off x="7374731" y="2357437"/>
                <a:ext cx="148780" cy="148780"/>
                <a:chOff x="7374731" y="2357437"/>
                <a:chExt cx="148780" cy="148780"/>
              </a:xfrm>
            </p:grpSpPr>
            <p:sp>
              <p:nvSpPr>
                <p:cNvPr id="1448" name="Google Shape;1448;p28"/>
                <p:cNvSpPr/>
                <p:nvPr/>
              </p:nvSpPr>
              <p:spPr>
                <a:xfrm>
                  <a:off x="7434262" y="2387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9" name="Google Shape;1449;p28"/>
                <p:cNvSpPr/>
                <p:nvPr/>
              </p:nvSpPr>
              <p:spPr>
                <a:xfrm>
                  <a:off x="7434262" y="2446781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0" name="Google Shape;1450;p28"/>
                <p:cNvSpPr/>
                <p:nvPr/>
              </p:nvSpPr>
              <p:spPr>
                <a:xfrm>
                  <a:off x="7404544" y="2416968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1" name="Google Shape;1451;p28"/>
                <p:cNvSpPr/>
                <p:nvPr/>
              </p:nvSpPr>
              <p:spPr>
                <a:xfrm>
                  <a:off x="7434262" y="2416968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2" name="Google Shape;1452;p28"/>
                <p:cNvSpPr/>
                <p:nvPr/>
              </p:nvSpPr>
              <p:spPr>
                <a:xfrm>
                  <a:off x="7463980" y="2416968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3" name="Google Shape;1453;p28"/>
                <p:cNvSpPr/>
                <p:nvPr/>
              </p:nvSpPr>
              <p:spPr>
                <a:xfrm>
                  <a:off x="7434262" y="235743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4" name="Google Shape;1454;p28"/>
                <p:cNvSpPr/>
                <p:nvPr/>
              </p:nvSpPr>
              <p:spPr>
                <a:xfrm>
                  <a:off x="7493793" y="2416968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5" name="Google Shape;1455;p28"/>
                <p:cNvSpPr/>
                <p:nvPr/>
              </p:nvSpPr>
              <p:spPr>
                <a:xfrm>
                  <a:off x="7374731" y="2416968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6" name="Google Shape;1456;p28"/>
                <p:cNvSpPr/>
                <p:nvPr/>
              </p:nvSpPr>
              <p:spPr>
                <a:xfrm>
                  <a:off x="7434262" y="247649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57" name="Google Shape;1457;p28"/>
              <p:cNvGrpSpPr/>
              <p:nvPr/>
            </p:nvGrpSpPr>
            <p:grpSpPr>
              <a:xfrm>
                <a:off x="7136606" y="2357437"/>
                <a:ext cx="148780" cy="148780"/>
                <a:chOff x="7136606" y="2357437"/>
                <a:chExt cx="148780" cy="148780"/>
              </a:xfrm>
            </p:grpSpPr>
            <p:sp>
              <p:nvSpPr>
                <p:cNvPr id="1458" name="Google Shape;1458;p28"/>
                <p:cNvSpPr/>
                <p:nvPr/>
              </p:nvSpPr>
              <p:spPr>
                <a:xfrm>
                  <a:off x="7196137" y="2387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9" name="Google Shape;1459;p28"/>
                <p:cNvSpPr/>
                <p:nvPr/>
              </p:nvSpPr>
              <p:spPr>
                <a:xfrm>
                  <a:off x="7196137" y="2446781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0" name="Google Shape;1460;p28"/>
                <p:cNvSpPr/>
                <p:nvPr/>
              </p:nvSpPr>
              <p:spPr>
                <a:xfrm>
                  <a:off x="7166419" y="2416968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1" name="Google Shape;1461;p28"/>
                <p:cNvSpPr/>
                <p:nvPr/>
              </p:nvSpPr>
              <p:spPr>
                <a:xfrm>
                  <a:off x="7196137" y="2416968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2" name="Google Shape;1462;p28"/>
                <p:cNvSpPr/>
                <p:nvPr/>
              </p:nvSpPr>
              <p:spPr>
                <a:xfrm>
                  <a:off x="7225855" y="2416968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3" name="Google Shape;1463;p28"/>
                <p:cNvSpPr/>
                <p:nvPr/>
              </p:nvSpPr>
              <p:spPr>
                <a:xfrm>
                  <a:off x="7196137" y="235743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4" name="Google Shape;1464;p28"/>
                <p:cNvSpPr/>
                <p:nvPr/>
              </p:nvSpPr>
              <p:spPr>
                <a:xfrm>
                  <a:off x="7255668" y="2416968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5" name="Google Shape;1465;p28"/>
                <p:cNvSpPr/>
                <p:nvPr/>
              </p:nvSpPr>
              <p:spPr>
                <a:xfrm>
                  <a:off x="7136606" y="2416968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6" name="Google Shape;1466;p28"/>
                <p:cNvSpPr/>
                <p:nvPr/>
              </p:nvSpPr>
              <p:spPr>
                <a:xfrm>
                  <a:off x="7196137" y="247649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67" name="Google Shape;1467;p28"/>
              <p:cNvGrpSpPr/>
              <p:nvPr/>
            </p:nvGrpSpPr>
            <p:grpSpPr>
              <a:xfrm>
                <a:off x="7136606" y="2149030"/>
                <a:ext cx="148780" cy="148780"/>
                <a:chOff x="7136606" y="2149030"/>
                <a:chExt cx="148780" cy="148780"/>
              </a:xfrm>
            </p:grpSpPr>
            <p:sp>
              <p:nvSpPr>
                <p:cNvPr id="1468" name="Google Shape;1468;p28"/>
                <p:cNvSpPr/>
                <p:nvPr/>
              </p:nvSpPr>
              <p:spPr>
                <a:xfrm>
                  <a:off x="7196137" y="217884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9" name="Google Shape;1469;p28"/>
                <p:cNvSpPr/>
                <p:nvPr/>
              </p:nvSpPr>
              <p:spPr>
                <a:xfrm>
                  <a:off x="7196137" y="223837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0" name="Google Shape;1470;p28"/>
                <p:cNvSpPr/>
                <p:nvPr/>
              </p:nvSpPr>
              <p:spPr>
                <a:xfrm>
                  <a:off x="7166419" y="220865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1" name="Google Shape;1471;p28"/>
                <p:cNvSpPr/>
                <p:nvPr/>
              </p:nvSpPr>
              <p:spPr>
                <a:xfrm>
                  <a:off x="7196137" y="220865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2" name="Google Shape;1472;p28"/>
                <p:cNvSpPr/>
                <p:nvPr/>
              </p:nvSpPr>
              <p:spPr>
                <a:xfrm>
                  <a:off x="7225855" y="220865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3" name="Google Shape;1473;p28"/>
                <p:cNvSpPr/>
                <p:nvPr/>
              </p:nvSpPr>
              <p:spPr>
                <a:xfrm>
                  <a:off x="7196137" y="21490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4" name="Google Shape;1474;p28"/>
                <p:cNvSpPr/>
                <p:nvPr/>
              </p:nvSpPr>
              <p:spPr>
                <a:xfrm>
                  <a:off x="7255668" y="220865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5" name="Google Shape;1475;p28"/>
                <p:cNvSpPr/>
                <p:nvPr/>
              </p:nvSpPr>
              <p:spPr>
                <a:xfrm>
                  <a:off x="7136606" y="220865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6" name="Google Shape;1476;p28"/>
                <p:cNvSpPr/>
                <p:nvPr/>
              </p:nvSpPr>
              <p:spPr>
                <a:xfrm>
                  <a:off x="7196137" y="226809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77" name="Google Shape;1477;p28"/>
              <p:cNvGrpSpPr/>
              <p:nvPr/>
            </p:nvGrpSpPr>
            <p:grpSpPr>
              <a:xfrm>
                <a:off x="6571107" y="1940718"/>
                <a:ext cx="535686" cy="1131094"/>
                <a:chOff x="6571107" y="1940718"/>
                <a:chExt cx="535686" cy="1131094"/>
              </a:xfrm>
            </p:grpSpPr>
            <p:sp>
              <p:nvSpPr>
                <p:cNvPr id="1478" name="Google Shape;1478;p28"/>
                <p:cNvSpPr/>
                <p:nvPr/>
              </p:nvSpPr>
              <p:spPr>
                <a:xfrm>
                  <a:off x="6779418" y="3042094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9" name="Google Shape;1479;p28"/>
                <p:cNvSpPr/>
                <p:nvPr/>
              </p:nvSpPr>
              <p:spPr>
                <a:xfrm>
                  <a:off x="6719887" y="3012280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0" name="Google Shape;1480;p28"/>
                <p:cNvSpPr/>
                <p:nvPr/>
              </p:nvSpPr>
              <p:spPr>
                <a:xfrm>
                  <a:off x="6690169" y="298246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1" name="Google Shape;1481;p28"/>
                <p:cNvSpPr/>
                <p:nvPr/>
              </p:nvSpPr>
              <p:spPr>
                <a:xfrm>
                  <a:off x="6838950" y="3012280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2" name="Google Shape;1482;p28"/>
                <p:cNvSpPr/>
                <p:nvPr/>
              </p:nvSpPr>
              <p:spPr>
                <a:xfrm>
                  <a:off x="6660356" y="2923031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3" name="Google Shape;1483;p28"/>
                <p:cNvSpPr/>
                <p:nvPr/>
              </p:nvSpPr>
              <p:spPr>
                <a:xfrm>
                  <a:off x="6690169" y="2863405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4" name="Google Shape;1484;p28"/>
                <p:cNvSpPr/>
                <p:nvPr/>
              </p:nvSpPr>
              <p:spPr>
                <a:xfrm>
                  <a:off x="6719887" y="2803969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5" name="Google Shape;1485;p28"/>
                <p:cNvSpPr/>
                <p:nvPr/>
              </p:nvSpPr>
              <p:spPr>
                <a:xfrm>
                  <a:off x="6749605" y="2744342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6" name="Google Shape;1486;p28"/>
                <p:cNvSpPr/>
                <p:nvPr/>
              </p:nvSpPr>
              <p:spPr>
                <a:xfrm>
                  <a:off x="6779418" y="2684906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7" name="Google Shape;1487;p28"/>
                <p:cNvSpPr/>
                <p:nvPr/>
              </p:nvSpPr>
              <p:spPr>
                <a:xfrm>
                  <a:off x="6809232" y="2565844"/>
                  <a:ext cx="29718" cy="119062"/>
                </a:xfrm>
                <a:custGeom>
                  <a:rect b="b" l="l" r="r" t="t"/>
                  <a:pathLst>
                    <a:path extrusionOk="0" h="119062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8" name="Google Shape;1488;p28"/>
                <p:cNvSpPr/>
                <p:nvPr/>
              </p:nvSpPr>
              <p:spPr>
                <a:xfrm>
                  <a:off x="6779418" y="2476499"/>
                  <a:ext cx="29718" cy="89344"/>
                </a:xfrm>
                <a:custGeom>
                  <a:rect b="b" l="l" r="r" t="t"/>
                  <a:pathLst>
                    <a:path extrusionOk="0" h="89344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9" name="Google Shape;1489;p28"/>
                <p:cNvSpPr/>
                <p:nvPr/>
              </p:nvSpPr>
              <p:spPr>
                <a:xfrm>
                  <a:off x="6749605" y="2416968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0" name="Google Shape;1490;p28"/>
                <p:cNvSpPr/>
                <p:nvPr/>
              </p:nvSpPr>
              <p:spPr>
                <a:xfrm>
                  <a:off x="6719887" y="2387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1" name="Google Shape;1491;p28"/>
                <p:cNvSpPr/>
                <p:nvPr/>
              </p:nvSpPr>
              <p:spPr>
                <a:xfrm>
                  <a:off x="6690169" y="235743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2" name="Google Shape;1492;p28"/>
                <p:cNvSpPr/>
                <p:nvPr/>
              </p:nvSpPr>
              <p:spPr>
                <a:xfrm>
                  <a:off x="6660356" y="232771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3" name="Google Shape;1493;p28"/>
                <p:cNvSpPr/>
                <p:nvPr/>
              </p:nvSpPr>
              <p:spPr>
                <a:xfrm>
                  <a:off x="6630543" y="22979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4" name="Google Shape;1494;p28"/>
                <p:cNvSpPr/>
                <p:nvPr/>
              </p:nvSpPr>
              <p:spPr>
                <a:xfrm>
                  <a:off x="6600825" y="2238374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5" name="Google Shape;1495;p28"/>
                <p:cNvSpPr/>
                <p:nvPr/>
              </p:nvSpPr>
              <p:spPr>
                <a:xfrm>
                  <a:off x="6571107" y="2178843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6" name="Google Shape;1496;p28"/>
                <p:cNvSpPr/>
                <p:nvPr/>
              </p:nvSpPr>
              <p:spPr>
                <a:xfrm>
                  <a:off x="6600825" y="21490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7" name="Google Shape;1497;p28"/>
                <p:cNvSpPr/>
                <p:nvPr/>
              </p:nvSpPr>
              <p:spPr>
                <a:xfrm>
                  <a:off x="6630543" y="217884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8" name="Google Shape;1498;p28"/>
                <p:cNvSpPr/>
                <p:nvPr/>
              </p:nvSpPr>
              <p:spPr>
                <a:xfrm>
                  <a:off x="6660356" y="2208656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9" name="Google Shape;1499;p28"/>
                <p:cNvSpPr/>
                <p:nvPr/>
              </p:nvSpPr>
              <p:spPr>
                <a:xfrm>
                  <a:off x="6690169" y="226809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0" name="Google Shape;1500;p28"/>
                <p:cNvSpPr/>
                <p:nvPr/>
              </p:nvSpPr>
              <p:spPr>
                <a:xfrm>
                  <a:off x="6660356" y="223837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1" name="Google Shape;1501;p28"/>
                <p:cNvSpPr/>
                <p:nvPr/>
              </p:nvSpPr>
              <p:spPr>
                <a:xfrm>
                  <a:off x="6690169" y="220865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2" name="Google Shape;1502;p28"/>
                <p:cNvSpPr/>
                <p:nvPr/>
              </p:nvSpPr>
              <p:spPr>
                <a:xfrm>
                  <a:off x="6719887" y="22979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3" name="Google Shape;1503;p28"/>
                <p:cNvSpPr/>
                <p:nvPr/>
              </p:nvSpPr>
              <p:spPr>
                <a:xfrm>
                  <a:off x="6749605" y="226809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4" name="Google Shape;1504;p28"/>
                <p:cNvSpPr/>
                <p:nvPr/>
              </p:nvSpPr>
              <p:spPr>
                <a:xfrm>
                  <a:off x="6749605" y="22979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5" name="Google Shape;1505;p28"/>
                <p:cNvSpPr/>
                <p:nvPr/>
              </p:nvSpPr>
              <p:spPr>
                <a:xfrm>
                  <a:off x="6779418" y="232771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6" name="Google Shape;1506;p28"/>
                <p:cNvSpPr/>
                <p:nvPr/>
              </p:nvSpPr>
              <p:spPr>
                <a:xfrm>
                  <a:off x="6690169" y="220865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7" name="Google Shape;1507;p28"/>
                <p:cNvSpPr/>
                <p:nvPr/>
              </p:nvSpPr>
              <p:spPr>
                <a:xfrm>
                  <a:off x="6719887" y="223837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8" name="Google Shape;1508;p28"/>
                <p:cNvSpPr/>
                <p:nvPr/>
              </p:nvSpPr>
              <p:spPr>
                <a:xfrm>
                  <a:off x="6838950" y="2059780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9" name="Google Shape;1509;p28"/>
                <p:cNvSpPr/>
                <p:nvPr/>
              </p:nvSpPr>
              <p:spPr>
                <a:xfrm>
                  <a:off x="6719887" y="211931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0" name="Google Shape;1510;p28"/>
                <p:cNvSpPr/>
                <p:nvPr/>
              </p:nvSpPr>
              <p:spPr>
                <a:xfrm>
                  <a:off x="6749605" y="208959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1" name="Google Shape;1511;p28"/>
                <p:cNvSpPr/>
                <p:nvPr/>
              </p:nvSpPr>
              <p:spPr>
                <a:xfrm>
                  <a:off x="6779418" y="205978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2" name="Google Shape;1512;p28"/>
                <p:cNvSpPr/>
                <p:nvPr/>
              </p:nvSpPr>
              <p:spPr>
                <a:xfrm>
                  <a:off x="6809232" y="202996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3" name="Google Shape;1513;p28"/>
                <p:cNvSpPr/>
                <p:nvPr/>
              </p:nvSpPr>
              <p:spPr>
                <a:xfrm>
                  <a:off x="6809232" y="211931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4" name="Google Shape;1514;p28"/>
                <p:cNvSpPr/>
                <p:nvPr/>
              </p:nvSpPr>
              <p:spPr>
                <a:xfrm>
                  <a:off x="6838950" y="2119312"/>
                  <a:ext cx="119062" cy="29718"/>
                </a:xfrm>
                <a:custGeom>
                  <a:rect b="b" l="l" r="r" t="t"/>
                  <a:pathLst>
                    <a:path extrusionOk="0" h="29718" w="119062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28"/>
                <p:cNvSpPr/>
                <p:nvPr/>
              </p:nvSpPr>
              <p:spPr>
                <a:xfrm>
                  <a:off x="6779418" y="21490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6" name="Google Shape;1516;p28"/>
                <p:cNvSpPr/>
                <p:nvPr/>
              </p:nvSpPr>
              <p:spPr>
                <a:xfrm>
                  <a:off x="6958012" y="21490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7" name="Google Shape;1517;p28"/>
                <p:cNvSpPr/>
                <p:nvPr/>
              </p:nvSpPr>
              <p:spPr>
                <a:xfrm>
                  <a:off x="6838950" y="2178843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8" name="Google Shape;1518;p28"/>
                <p:cNvSpPr/>
                <p:nvPr/>
              </p:nvSpPr>
              <p:spPr>
                <a:xfrm>
                  <a:off x="6868668" y="220865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9" name="Google Shape;1519;p28"/>
                <p:cNvSpPr/>
                <p:nvPr/>
              </p:nvSpPr>
              <p:spPr>
                <a:xfrm>
                  <a:off x="6809232" y="200024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0" name="Google Shape;1520;p28"/>
                <p:cNvSpPr/>
                <p:nvPr/>
              </p:nvSpPr>
              <p:spPr>
                <a:xfrm>
                  <a:off x="6779418" y="1970531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1" name="Google Shape;1521;p28"/>
                <p:cNvSpPr/>
                <p:nvPr/>
              </p:nvSpPr>
              <p:spPr>
                <a:xfrm>
                  <a:off x="6749605" y="1940718"/>
                  <a:ext cx="29718" cy="29717"/>
                </a:xfrm>
                <a:custGeom>
                  <a:rect b="b" l="l" r="r" t="t"/>
                  <a:pathLst>
                    <a:path extrusionOk="0" h="29717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2" name="Google Shape;1522;p28"/>
                <p:cNvSpPr/>
                <p:nvPr/>
              </p:nvSpPr>
              <p:spPr>
                <a:xfrm>
                  <a:off x="6719887" y="1970531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3" name="Google Shape;1523;p28"/>
                <p:cNvSpPr/>
                <p:nvPr/>
              </p:nvSpPr>
              <p:spPr>
                <a:xfrm>
                  <a:off x="6749605" y="2029967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4" name="Google Shape;1524;p28"/>
                <p:cNvSpPr/>
                <p:nvPr/>
              </p:nvSpPr>
              <p:spPr>
                <a:xfrm>
                  <a:off x="6898481" y="223837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28"/>
                <p:cNvSpPr/>
                <p:nvPr/>
              </p:nvSpPr>
              <p:spPr>
                <a:xfrm>
                  <a:off x="6928294" y="226809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28"/>
                <p:cNvSpPr/>
                <p:nvPr/>
              </p:nvSpPr>
              <p:spPr>
                <a:xfrm>
                  <a:off x="7047357" y="2149030"/>
                  <a:ext cx="29718" cy="208406"/>
                </a:xfrm>
                <a:custGeom>
                  <a:rect b="b" l="l" r="r" t="t"/>
                  <a:pathLst>
                    <a:path extrusionOk="0" h="208406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7" name="Google Shape;1527;p28"/>
                <p:cNvSpPr/>
                <p:nvPr/>
              </p:nvSpPr>
              <p:spPr>
                <a:xfrm>
                  <a:off x="6958012" y="22979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8" name="Google Shape;1528;p28"/>
                <p:cNvSpPr/>
                <p:nvPr/>
              </p:nvSpPr>
              <p:spPr>
                <a:xfrm>
                  <a:off x="7017543" y="211931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9" name="Google Shape;1529;p28"/>
                <p:cNvSpPr/>
                <p:nvPr/>
              </p:nvSpPr>
              <p:spPr>
                <a:xfrm>
                  <a:off x="6987730" y="2149030"/>
                  <a:ext cx="29718" cy="148780"/>
                </a:xfrm>
                <a:custGeom>
                  <a:rect b="b" l="l" r="r" t="t"/>
                  <a:pathLst>
                    <a:path extrusionOk="0" h="148780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1"/>
                      </a:lnTo>
                      <a:lnTo>
                        <a:pt x="0" y="1487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0" name="Google Shape;1530;p28"/>
                <p:cNvSpPr/>
                <p:nvPr/>
              </p:nvSpPr>
              <p:spPr>
                <a:xfrm>
                  <a:off x="6898481" y="2178843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1" name="Google Shape;1531;p28"/>
                <p:cNvSpPr/>
                <p:nvPr/>
              </p:nvSpPr>
              <p:spPr>
                <a:xfrm>
                  <a:off x="6749605" y="217884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2" name="Google Shape;1532;p28"/>
                <p:cNvSpPr/>
                <p:nvPr/>
              </p:nvSpPr>
              <p:spPr>
                <a:xfrm>
                  <a:off x="6779418" y="220865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3" name="Google Shape;1533;p28"/>
                <p:cNvSpPr/>
                <p:nvPr/>
              </p:nvSpPr>
              <p:spPr>
                <a:xfrm>
                  <a:off x="6809232" y="223837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4" name="Google Shape;1534;p28"/>
                <p:cNvSpPr/>
                <p:nvPr/>
              </p:nvSpPr>
              <p:spPr>
                <a:xfrm>
                  <a:off x="6838950" y="226809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28"/>
                <p:cNvSpPr/>
                <p:nvPr/>
              </p:nvSpPr>
              <p:spPr>
                <a:xfrm>
                  <a:off x="6958012" y="214903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28"/>
                <p:cNvSpPr/>
                <p:nvPr/>
              </p:nvSpPr>
              <p:spPr>
                <a:xfrm>
                  <a:off x="6690169" y="2149030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7" name="Google Shape;1537;p28"/>
                <p:cNvSpPr/>
                <p:nvPr/>
              </p:nvSpPr>
              <p:spPr>
                <a:xfrm>
                  <a:off x="6898481" y="298246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8" name="Google Shape;1538;p28"/>
                <p:cNvSpPr/>
                <p:nvPr/>
              </p:nvSpPr>
              <p:spPr>
                <a:xfrm>
                  <a:off x="6928294" y="2833687"/>
                  <a:ext cx="29718" cy="148780"/>
                </a:xfrm>
                <a:custGeom>
                  <a:rect b="b" l="l" r="r" t="t"/>
                  <a:pathLst>
                    <a:path extrusionOk="0" h="148780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9" name="Google Shape;1539;p28"/>
                <p:cNvSpPr/>
                <p:nvPr/>
              </p:nvSpPr>
              <p:spPr>
                <a:xfrm>
                  <a:off x="6958012" y="2684906"/>
                  <a:ext cx="29718" cy="148780"/>
                </a:xfrm>
                <a:custGeom>
                  <a:rect b="b" l="l" r="r" t="t"/>
                  <a:pathLst>
                    <a:path extrusionOk="0" h="148780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1"/>
                      </a:lnTo>
                      <a:lnTo>
                        <a:pt x="0" y="1487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0" name="Google Shape;1540;p28"/>
                <p:cNvSpPr/>
                <p:nvPr/>
              </p:nvSpPr>
              <p:spPr>
                <a:xfrm>
                  <a:off x="6987730" y="2625280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1" name="Google Shape;1541;p28"/>
                <p:cNvSpPr/>
                <p:nvPr/>
              </p:nvSpPr>
              <p:spPr>
                <a:xfrm>
                  <a:off x="7017543" y="2565844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2" name="Google Shape;1542;p28"/>
                <p:cNvSpPr/>
                <p:nvPr/>
              </p:nvSpPr>
              <p:spPr>
                <a:xfrm>
                  <a:off x="7047357" y="2476499"/>
                  <a:ext cx="29718" cy="89344"/>
                </a:xfrm>
                <a:custGeom>
                  <a:rect b="b" l="l" r="r" t="t"/>
                  <a:pathLst>
                    <a:path extrusionOk="0" h="89344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3" name="Google Shape;1543;p28"/>
                <p:cNvSpPr/>
                <p:nvPr/>
              </p:nvSpPr>
              <p:spPr>
                <a:xfrm>
                  <a:off x="7077075" y="2357437"/>
                  <a:ext cx="29718" cy="119062"/>
                </a:xfrm>
                <a:custGeom>
                  <a:rect b="b" l="l" r="r" t="t"/>
                  <a:pathLst>
                    <a:path extrusionOk="0" h="119062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4" name="Google Shape;1544;p28"/>
                <p:cNvSpPr/>
                <p:nvPr/>
              </p:nvSpPr>
              <p:spPr>
                <a:xfrm>
                  <a:off x="6600825" y="2178843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28"/>
                <p:cNvSpPr/>
                <p:nvPr/>
              </p:nvSpPr>
              <p:spPr>
                <a:xfrm>
                  <a:off x="6779418" y="2000249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28"/>
                <p:cNvSpPr/>
                <p:nvPr/>
              </p:nvSpPr>
              <p:spPr>
                <a:xfrm>
                  <a:off x="6749605" y="1970531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7" name="Google Shape;1547;p28"/>
                <p:cNvSpPr/>
                <p:nvPr/>
              </p:nvSpPr>
              <p:spPr>
                <a:xfrm>
                  <a:off x="6809232" y="205978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8" name="Google Shape;1548;p28"/>
                <p:cNvSpPr/>
                <p:nvPr/>
              </p:nvSpPr>
              <p:spPr>
                <a:xfrm>
                  <a:off x="6898481" y="2149030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9" name="Google Shape;1549;p28"/>
                <p:cNvSpPr/>
                <p:nvPr/>
              </p:nvSpPr>
              <p:spPr>
                <a:xfrm>
                  <a:off x="6809232" y="208959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0" name="Google Shape;1550;p28"/>
                <p:cNvSpPr/>
                <p:nvPr/>
              </p:nvSpPr>
              <p:spPr>
                <a:xfrm>
                  <a:off x="6779418" y="208959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1" name="Google Shape;1551;p28"/>
                <p:cNvSpPr/>
                <p:nvPr/>
              </p:nvSpPr>
              <p:spPr>
                <a:xfrm>
                  <a:off x="6838950" y="268490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2" name="Google Shape;1552;p28"/>
                <p:cNvSpPr/>
                <p:nvPr/>
              </p:nvSpPr>
              <p:spPr>
                <a:xfrm>
                  <a:off x="6928294" y="268490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3" name="Google Shape;1553;p28"/>
                <p:cNvSpPr/>
                <p:nvPr/>
              </p:nvSpPr>
              <p:spPr>
                <a:xfrm>
                  <a:off x="6690169" y="2684906"/>
                  <a:ext cx="267842" cy="357187"/>
                </a:xfrm>
                <a:custGeom>
                  <a:rect b="b" l="l" r="r" t="t"/>
                  <a:pathLst>
                    <a:path extrusionOk="0" h="357187" w="267842">
                      <a:moveTo>
                        <a:pt x="0" y="238125"/>
                      </a:moveTo>
                      <a:lnTo>
                        <a:pt x="0" y="297561"/>
                      </a:lnTo>
                      <a:lnTo>
                        <a:pt x="29718" y="297561"/>
                      </a:lnTo>
                      <a:lnTo>
                        <a:pt x="29718" y="327374"/>
                      </a:lnTo>
                      <a:lnTo>
                        <a:pt x="89249" y="327374"/>
                      </a:lnTo>
                      <a:lnTo>
                        <a:pt x="89249" y="357188"/>
                      </a:lnTo>
                      <a:lnTo>
                        <a:pt x="148780" y="357188"/>
                      </a:lnTo>
                      <a:lnTo>
                        <a:pt x="148780" y="327374"/>
                      </a:lnTo>
                      <a:lnTo>
                        <a:pt x="208312" y="327374"/>
                      </a:lnTo>
                      <a:lnTo>
                        <a:pt x="208312" y="297561"/>
                      </a:lnTo>
                      <a:lnTo>
                        <a:pt x="238125" y="297561"/>
                      </a:lnTo>
                      <a:lnTo>
                        <a:pt x="238125" y="148780"/>
                      </a:lnTo>
                      <a:lnTo>
                        <a:pt x="267843" y="148780"/>
                      </a:lnTo>
                      <a:lnTo>
                        <a:pt x="267843" y="29718"/>
                      </a:lnTo>
                      <a:lnTo>
                        <a:pt x="238125" y="29718"/>
                      </a:lnTo>
                      <a:lnTo>
                        <a:pt x="238125" y="59436"/>
                      </a:lnTo>
                      <a:lnTo>
                        <a:pt x="178498" y="59436"/>
                      </a:lnTo>
                      <a:lnTo>
                        <a:pt x="178498" y="29718"/>
                      </a:lnTo>
                      <a:lnTo>
                        <a:pt x="148780" y="29718"/>
                      </a:lnTo>
                      <a:lnTo>
                        <a:pt x="148780" y="0"/>
                      </a:lnTo>
                      <a:lnTo>
                        <a:pt x="119063" y="0"/>
                      </a:lnTo>
                      <a:lnTo>
                        <a:pt x="119063" y="59436"/>
                      </a:lnTo>
                      <a:lnTo>
                        <a:pt x="89249" y="59436"/>
                      </a:lnTo>
                      <a:lnTo>
                        <a:pt x="89249" y="119063"/>
                      </a:lnTo>
                      <a:lnTo>
                        <a:pt x="59436" y="119063"/>
                      </a:lnTo>
                      <a:lnTo>
                        <a:pt x="59436" y="178498"/>
                      </a:lnTo>
                      <a:lnTo>
                        <a:pt x="29718" y="178498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4" name="Google Shape;1554;p28"/>
                <p:cNvSpPr/>
                <p:nvPr/>
              </p:nvSpPr>
              <p:spPr>
                <a:xfrm>
                  <a:off x="6868668" y="2714624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5" name="Google Shape;1555;p28"/>
                <p:cNvSpPr/>
                <p:nvPr/>
              </p:nvSpPr>
              <p:spPr>
                <a:xfrm>
                  <a:off x="6838950" y="238715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6" name="Google Shape;1556;p28"/>
                <p:cNvSpPr/>
                <p:nvPr/>
              </p:nvSpPr>
              <p:spPr>
                <a:xfrm>
                  <a:off x="6868668" y="2416968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7" name="Google Shape;1557;p28"/>
                <p:cNvSpPr/>
                <p:nvPr/>
              </p:nvSpPr>
              <p:spPr>
                <a:xfrm>
                  <a:off x="6630447" y="2119407"/>
                  <a:ext cx="446055" cy="595122"/>
                </a:xfrm>
                <a:custGeom>
                  <a:rect b="b" l="l" r="r" t="t"/>
                  <a:pathLst>
                    <a:path extrusionOk="0" h="595122" w="446055">
                      <a:moveTo>
                        <a:pt x="95" y="89249"/>
                      </a:moveTo>
                      <a:lnTo>
                        <a:pt x="95" y="178594"/>
                      </a:lnTo>
                      <a:lnTo>
                        <a:pt x="29813" y="178594"/>
                      </a:lnTo>
                      <a:lnTo>
                        <a:pt x="29813" y="208312"/>
                      </a:lnTo>
                      <a:lnTo>
                        <a:pt x="59531" y="208312"/>
                      </a:lnTo>
                      <a:lnTo>
                        <a:pt x="59531" y="238030"/>
                      </a:lnTo>
                      <a:lnTo>
                        <a:pt x="89249" y="238030"/>
                      </a:lnTo>
                      <a:lnTo>
                        <a:pt x="89249" y="267748"/>
                      </a:lnTo>
                      <a:lnTo>
                        <a:pt x="118967" y="267748"/>
                      </a:lnTo>
                      <a:lnTo>
                        <a:pt x="118967" y="297466"/>
                      </a:lnTo>
                      <a:lnTo>
                        <a:pt x="148685" y="297466"/>
                      </a:lnTo>
                      <a:lnTo>
                        <a:pt x="148685" y="356997"/>
                      </a:lnTo>
                      <a:lnTo>
                        <a:pt x="178403" y="356997"/>
                      </a:lnTo>
                      <a:lnTo>
                        <a:pt x="178403" y="446342"/>
                      </a:lnTo>
                      <a:lnTo>
                        <a:pt x="208121" y="446342"/>
                      </a:lnTo>
                      <a:lnTo>
                        <a:pt x="208121" y="565404"/>
                      </a:lnTo>
                      <a:lnTo>
                        <a:pt x="237839" y="565404"/>
                      </a:lnTo>
                      <a:lnTo>
                        <a:pt x="237839" y="595122"/>
                      </a:lnTo>
                      <a:lnTo>
                        <a:pt x="297371" y="595122"/>
                      </a:lnTo>
                      <a:lnTo>
                        <a:pt x="297371" y="565404"/>
                      </a:lnTo>
                      <a:lnTo>
                        <a:pt x="356902" y="565404"/>
                      </a:lnTo>
                      <a:lnTo>
                        <a:pt x="356902" y="505873"/>
                      </a:lnTo>
                      <a:lnTo>
                        <a:pt x="386620" y="505873"/>
                      </a:lnTo>
                      <a:lnTo>
                        <a:pt x="386620" y="446342"/>
                      </a:lnTo>
                      <a:lnTo>
                        <a:pt x="416338" y="446342"/>
                      </a:lnTo>
                      <a:lnTo>
                        <a:pt x="416338" y="356997"/>
                      </a:lnTo>
                      <a:lnTo>
                        <a:pt x="446056" y="356997"/>
                      </a:lnTo>
                      <a:lnTo>
                        <a:pt x="446056" y="237934"/>
                      </a:lnTo>
                      <a:lnTo>
                        <a:pt x="416338" y="237934"/>
                      </a:lnTo>
                      <a:lnTo>
                        <a:pt x="416338" y="29527"/>
                      </a:lnTo>
                      <a:lnTo>
                        <a:pt x="386620" y="29527"/>
                      </a:lnTo>
                      <a:lnTo>
                        <a:pt x="386620" y="178308"/>
                      </a:lnTo>
                      <a:lnTo>
                        <a:pt x="356902" y="178308"/>
                      </a:lnTo>
                      <a:lnTo>
                        <a:pt x="356902" y="208026"/>
                      </a:lnTo>
                      <a:lnTo>
                        <a:pt x="327184" y="208026"/>
                      </a:lnTo>
                      <a:lnTo>
                        <a:pt x="327184" y="178308"/>
                      </a:lnTo>
                      <a:lnTo>
                        <a:pt x="297466" y="178308"/>
                      </a:lnTo>
                      <a:lnTo>
                        <a:pt x="297466" y="148590"/>
                      </a:lnTo>
                      <a:lnTo>
                        <a:pt x="267748" y="148590"/>
                      </a:lnTo>
                      <a:lnTo>
                        <a:pt x="267748" y="118872"/>
                      </a:lnTo>
                      <a:lnTo>
                        <a:pt x="238030" y="118872"/>
                      </a:lnTo>
                      <a:lnTo>
                        <a:pt x="238030" y="89154"/>
                      </a:lnTo>
                      <a:lnTo>
                        <a:pt x="208312" y="89154"/>
                      </a:lnTo>
                      <a:lnTo>
                        <a:pt x="208312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178499" y="29718"/>
                      </a:lnTo>
                      <a:lnTo>
                        <a:pt x="178499" y="59436"/>
                      </a:lnTo>
                      <a:lnTo>
                        <a:pt x="148781" y="59436"/>
                      </a:lnTo>
                      <a:lnTo>
                        <a:pt x="148781" y="89154"/>
                      </a:lnTo>
                      <a:lnTo>
                        <a:pt x="178499" y="89154"/>
                      </a:lnTo>
                      <a:lnTo>
                        <a:pt x="178499" y="118872"/>
                      </a:lnTo>
                      <a:lnTo>
                        <a:pt x="208217" y="118872"/>
                      </a:lnTo>
                      <a:lnTo>
                        <a:pt x="208217" y="148590"/>
                      </a:lnTo>
                      <a:lnTo>
                        <a:pt x="237935" y="148590"/>
                      </a:lnTo>
                      <a:lnTo>
                        <a:pt x="237935" y="178308"/>
                      </a:lnTo>
                      <a:lnTo>
                        <a:pt x="208217" y="178308"/>
                      </a:lnTo>
                      <a:lnTo>
                        <a:pt x="208217" y="148590"/>
                      </a:lnTo>
                      <a:lnTo>
                        <a:pt x="178499" y="148590"/>
                      </a:lnTo>
                      <a:lnTo>
                        <a:pt x="178499" y="118872"/>
                      </a:lnTo>
                      <a:lnTo>
                        <a:pt x="148781" y="118872"/>
                      </a:lnTo>
                      <a:lnTo>
                        <a:pt x="148781" y="89154"/>
                      </a:lnTo>
                      <a:lnTo>
                        <a:pt x="119063" y="89154"/>
                      </a:lnTo>
                      <a:lnTo>
                        <a:pt x="119063" y="59436"/>
                      </a:lnTo>
                      <a:lnTo>
                        <a:pt x="148781" y="59436"/>
                      </a:lnTo>
                      <a:lnTo>
                        <a:pt x="148781" y="29718"/>
                      </a:lnTo>
                      <a:lnTo>
                        <a:pt x="178499" y="29718"/>
                      </a:lnTo>
                      <a:lnTo>
                        <a:pt x="178499" y="0"/>
                      </a:lnTo>
                      <a:lnTo>
                        <a:pt x="118967" y="0"/>
                      </a:lnTo>
                      <a:lnTo>
                        <a:pt x="118967" y="29718"/>
                      </a:lnTo>
                      <a:lnTo>
                        <a:pt x="89249" y="29718"/>
                      </a:lnTo>
                      <a:lnTo>
                        <a:pt x="89249" y="119063"/>
                      </a:lnTo>
                      <a:lnTo>
                        <a:pt x="118967" y="119063"/>
                      </a:lnTo>
                      <a:lnTo>
                        <a:pt x="118967" y="148780"/>
                      </a:lnTo>
                      <a:lnTo>
                        <a:pt x="148685" y="148780"/>
                      </a:lnTo>
                      <a:lnTo>
                        <a:pt x="148685" y="208312"/>
                      </a:lnTo>
                      <a:lnTo>
                        <a:pt x="178403" y="208312"/>
                      </a:lnTo>
                      <a:lnTo>
                        <a:pt x="178403" y="238030"/>
                      </a:lnTo>
                      <a:lnTo>
                        <a:pt x="148685" y="238030"/>
                      </a:lnTo>
                      <a:lnTo>
                        <a:pt x="148685" y="208312"/>
                      </a:lnTo>
                      <a:lnTo>
                        <a:pt x="89154" y="208312"/>
                      </a:lnTo>
                      <a:lnTo>
                        <a:pt x="89154" y="178594"/>
                      </a:lnTo>
                      <a:lnTo>
                        <a:pt x="59436" y="178594"/>
                      </a:lnTo>
                      <a:lnTo>
                        <a:pt x="59436" y="148876"/>
                      </a:lnTo>
                      <a:lnTo>
                        <a:pt x="29718" y="148876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  <a:moveTo>
                        <a:pt x="208502" y="267843"/>
                      </a:moveTo>
                      <a:lnTo>
                        <a:pt x="238220" y="267843"/>
                      </a:lnTo>
                      <a:lnTo>
                        <a:pt x="238220" y="297561"/>
                      </a:lnTo>
                      <a:lnTo>
                        <a:pt x="267938" y="297561"/>
                      </a:lnTo>
                      <a:lnTo>
                        <a:pt x="267938" y="327279"/>
                      </a:lnTo>
                      <a:lnTo>
                        <a:pt x="297656" y="327279"/>
                      </a:lnTo>
                      <a:lnTo>
                        <a:pt x="297656" y="386810"/>
                      </a:lnTo>
                      <a:lnTo>
                        <a:pt x="267938" y="386810"/>
                      </a:lnTo>
                      <a:lnTo>
                        <a:pt x="267938" y="327279"/>
                      </a:lnTo>
                      <a:lnTo>
                        <a:pt x="238220" y="327279"/>
                      </a:lnTo>
                      <a:lnTo>
                        <a:pt x="238220" y="297561"/>
                      </a:lnTo>
                      <a:lnTo>
                        <a:pt x="208502" y="297561"/>
                      </a:lnTo>
                      <a:lnTo>
                        <a:pt x="208502" y="26784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8" name="Google Shape;1558;p28"/>
                <p:cNvSpPr/>
                <p:nvPr/>
              </p:nvSpPr>
              <p:spPr>
                <a:xfrm>
                  <a:off x="6898481" y="2446781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9" name="Google Shape;1559;p28"/>
                <p:cNvSpPr/>
                <p:nvPr/>
              </p:nvSpPr>
              <p:spPr>
                <a:xfrm rot="10800000">
                  <a:off x="6868858" y="238725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0" name="Google Shape;1560;p28"/>
                <p:cNvSpPr/>
                <p:nvPr/>
              </p:nvSpPr>
              <p:spPr>
                <a:xfrm rot="10800000">
                  <a:off x="6838950" y="235743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1" name="Google Shape;1561;p28"/>
                <p:cNvSpPr/>
                <p:nvPr/>
              </p:nvSpPr>
              <p:spPr>
                <a:xfrm rot="10800000">
                  <a:off x="6928294" y="238725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2" name="Google Shape;1562;p28"/>
                <p:cNvSpPr/>
                <p:nvPr/>
              </p:nvSpPr>
              <p:spPr>
                <a:xfrm rot="10800000">
                  <a:off x="6958012" y="238725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3" name="Google Shape;1563;p28"/>
                <p:cNvSpPr/>
                <p:nvPr/>
              </p:nvSpPr>
              <p:spPr>
                <a:xfrm rot="10800000">
                  <a:off x="6958012" y="235743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4" name="Google Shape;1564;p28"/>
                <p:cNvSpPr/>
                <p:nvPr/>
              </p:nvSpPr>
              <p:spPr>
                <a:xfrm rot="10800000">
                  <a:off x="6987921" y="22979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5" name="Google Shape;1565;p28"/>
                <p:cNvSpPr/>
                <p:nvPr/>
              </p:nvSpPr>
              <p:spPr>
                <a:xfrm rot="10800000">
                  <a:off x="6779418" y="217884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6" name="Google Shape;1566;p28"/>
                <p:cNvSpPr/>
                <p:nvPr/>
              </p:nvSpPr>
              <p:spPr>
                <a:xfrm rot="10800000">
                  <a:off x="6779418" y="22979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7" name="Google Shape;1567;p28"/>
                <p:cNvSpPr/>
                <p:nvPr/>
              </p:nvSpPr>
              <p:spPr>
                <a:xfrm rot="10800000">
                  <a:off x="6749796" y="223837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8" name="Google Shape;1568;p28"/>
                <p:cNvSpPr/>
                <p:nvPr/>
              </p:nvSpPr>
              <p:spPr>
                <a:xfrm rot="10800000">
                  <a:off x="6749796" y="2387250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9" name="Google Shape;1569;p28"/>
                <p:cNvSpPr/>
                <p:nvPr/>
              </p:nvSpPr>
              <p:spPr>
                <a:xfrm rot="10800000">
                  <a:off x="6779418" y="244668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0" name="Google Shape;1570;p28"/>
                <p:cNvSpPr/>
                <p:nvPr/>
              </p:nvSpPr>
              <p:spPr>
                <a:xfrm rot="10800000">
                  <a:off x="6809232" y="2506312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1" name="Google Shape;1571;p28"/>
                <p:cNvSpPr/>
                <p:nvPr/>
              </p:nvSpPr>
              <p:spPr>
                <a:xfrm rot="10800000">
                  <a:off x="6809232" y="2684906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2" name="Google Shape;1572;p28"/>
                <p:cNvSpPr/>
                <p:nvPr/>
              </p:nvSpPr>
              <p:spPr>
                <a:xfrm rot="10800000">
                  <a:off x="6838950" y="2714624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3" name="Google Shape;1573;p28"/>
                <p:cNvSpPr/>
                <p:nvPr/>
              </p:nvSpPr>
              <p:spPr>
                <a:xfrm rot="10800000">
                  <a:off x="6868763" y="2744533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4" name="Google Shape;1574;p28"/>
                <p:cNvSpPr/>
                <p:nvPr/>
              </p:nvSpPr>
              <p:spPr>
                <a:xfrm rot="10800000">
                  <a:off x="6779418" y="274453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5" name="Google Shape;1575;p28"/>
                <p:cNvSpPr/>
                <p:nvPr/>
              </p:nvSpPr>
              <p:spPr>
                <a:xfrm rot="10800000">
                  <a:off x="6749796" y="280396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6" name="Google Shape;1576;p28"/>
                <p:cNvSpPr/>
                <p:nvPr/>
              </p:nvSpPr>
              <p:spPr>
                <a:xfrm rot="10800000">
                  <a:off x="6719887" y="286359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7" name="Google Shape;1577;p28"/>
                <p:cNvSpPr/>
                <p:nvPr/>
              </p:nvSpPr>
              <p:spPr>
                <a:xfrm rot="10800000">
                  <a:off x="6779418" y="2982658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8" name="Google Shape;1578;p28"/>
                <p:cNvSpPr/>
                <p:nvPr/>
              </p:nvSpPr>
              <p:spPr>
                <a:xfrm rot="10800000">
                  <a:off x="6838950" y="2982658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9" name="Google Shape;1579;p28"/>
                <p:cNvSpPr/>
                <p:nvPr/>
              </p:nvSpPr>
              <p:spPr>
                <a:xfrm rot="10800000">
                  <a:off x="6809232" y="295274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0" name="Google Shape;1580;p28"/>
                <p:cNvSpPr/>
                <p:nvPr/>
              </p:nvSpPr>
              <p:spPr>
                <a:xfrm rot="10800000">
                  <a:off x="6868858" y="295274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1" name="Google Shape;1581;p28"/>
                <p:cNvSpPr/>
                <p:nvPr/>
              </p:nvSpPr>
              <p:spPr>
                <a:xfrm rot="10800000">
                  <a:off x="6898481" y="2923031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2" name="Google Shape;1582;p28"/>
                <p:cNvSpPr/>
                <p:nvPr/>
              </p:nvSpPr>
              <p:spPr>
                <a:xfrm rot="10800000">
                  <a:off x="6749796" y="2952749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3" name="Google Shape;1583;p28"/>
                <p:cNvSpPr/>
                <p:nvPr/>
              </p:nvSpPr>
              <p:spPr>
                <a:xfrm rot="10800000">
                  <a:off x="6779418" y="2923031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4" name="Google Shape;1584;p28"/>
                <p:cNvSpPr/>
                <p:nvPr/>
              </p:nvSpPr>
              <p:spPr>
                <a:xfrm rot="10800000">
                  <a:off x="6719887" y="2923031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5" name="Google Shape;1585;p28"/>
                <p:cNvSpPr/>
                <p:nvPr/>
              </p:nvSpPr>
              <p:spPr>
                <a:xfrm rot="10800000">
                  <a:off x="6690169" y="2922936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6" name="Google Shape;1586;p28"/>
                <p:cNvSpPr/>
                <p:nvPr/>
              </p:nvSpPr>
              <p:spPr>
                <a:xfrm rot="10800000">
                  <a:off x="6719887" y="2952749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7" name="Google Shape;1587;p28"/>
                <p:cNvSpPr/>
                <p:nvPr/>
              </p:nvSpPr>
              <p:spPr>
                <a:xfrm rot="10800000">
                  <a:off x="6779418" y="3012280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8" name="Google Shape;1588;p28"/>
                <p:cNvSpPr/>
                <p:nvPr/>
              </p:nvSpPr>
              <p:spPr>
                <a:xfrm rot="10800000">
                  <a:off x="6719887" y="2357437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9" name="Google Shape;1589;p28"/>
                <p:cNvSpPr/>
                <p:nvPr/>
              </p:nvSpPr>
              <p:spPr>
                <a:xfrm rot="10800000">
                  <a:off x="6690169" y="2327623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0" name="Google Shape;1590;p28"/>
                <p:cNvSpPr/>
                <p:nvPr/>
              </p:nvSpPr>
              <p:spPr>
                <a:xfrm rot="10800000">
                  <a:off x="6660356" y="229790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1" name="Google Shape;1591;p28"/>
                <p:cNvSpPr/>
                <p:nvPr/>
              </p:nvSpPr>
              <p:spPr>
                <a:xfrm rot="10800000">
                  <a:off x="6630733" y="2238374"/>
                  <a:ext cx="29718" cy="59531"/>
                </a:xfrm>
                <a:custGeom>
                  <a:rect b="b" l="l" r="r" t="t"/>
                  <a:pathLst>
                    <a:path extrusionOk="0" h="59531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2" name="Google Shape;1592;p28"/>
                <p:cNvSpPr/>
                <p:nvPr/>
              </p:nvSpPr>
              <p:spPr>
                <a:xfrm rot="10800000">
                  <a:off x="6719887" y="2208561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3" name="Google Shape;1593;p28"/>
                <p:cNvSpPr/>
                <p:nvPr/>
              </p:nvSpPr>
              <p:spPr>
                <a:xfrm rot="10800000">
                  <a:off x="6719887" y="2149125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4" name="Google Shape;1594;p28"/>
                <p:cNvSpPr/>
                <p:nvPr/>
              </p:nvSpPr>
              <p:spPr>
                <a:xfrm rot="10800000">
                  <a:off x="6749796" y="2119312"/>
                  <a:ext cx="29718" cy="29718"/>
                </a:xfrm>
                <a:custGeom>
                  <a:rect b="b" l="l" r="r" t="t"/>
                  <a:pathLst>
                    <a:path extrusionOk="0" h="29718" w="29718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5" name="Google Shape;1595;p28"/>
                <p:cNvSpPr/>
                <p:nvPr/>
              </p:nvSpPr>
              <p:spPr>
                <a:xfrm rot="10800000">
                  <a:off x="6898481" y="2416968"/>
                  <a:ext cx="59531" cy="29718"/>
                </a:xfrm>
                <a:custGeom>
                  <a:rect b="b" l="l" r="r" t="t"/>
                  <a:pathLst>
                    <a:path extrusionOk="0" h="29718" w="59531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29"/>
          <p:cNvSpPr txBox="1"/>
          <p:nvPr>
            <p:ph type="title"/>
          </p:nvPr>
        </p:nvSpPr>
        <p:spPr>
          <a:xfrm>
            <a:off x="644400" y="14837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Модель Балансу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01" name="Google Shape;1601;p29"/>
          <p:cNvSpPr txBox="1"/>
          <p:nvPr/>
        </p:nvSpPr>
        <p:spPr>
          <a:xfrm>
            <a:off x="66575" y="709350"/>
            <a:ext cx="58551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3</a:t>
            </a:r>
            <a:r>
              <a:rPr lang="en" sz="16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. </a:t>
            </a: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Вартість та транзитивні величини</a:t>
            </a: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.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Char char="●"/>
            </a:pPr>
            <a:r>
              <a:rPr lang="en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З підвищенням вартості здоров’я збільшується на 30 одиниць,окрім асасина,у якого приріст в 15 одиниць</a:t>
            </a:r>
            <a:endParaRPr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Char char="●"/>
            </a:pPr>
            <a:r>
              <a:rPr lang="en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Шкода юнітів балансується відносно архетипів.</a:t>
            </a:r>
            <a:endParaRPr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Char char="●"/>
            </a:pPr>
            <a:r>
              <a:rPr lang="en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Зміна кількості можливих атак.</a:t>
            </a:r>
            <a:endParaRPr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Char char="●"/>
            </a:pPr>
            <a:r>
              <a:rPr lang="en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Шкоду можна міняти на додаткові ефекти.</a:t>
            </a:r>
            <a:endParaRPr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aphicFrame>
        <p:nvGraphicFramePr>
          <p:cNvPr id="1602" name="Google Shape;1602;p29"/>
          <p:cNvGraphicFramePr/>
          <p:nvPr/>
        </p:nvGraphicFramePr>
        <p:xfrm>
          <a:off x="5921675" y="61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{B8BE705B-0686-4A07-9AA2-ACA6502999D7}</a:tableStyleId>
              </a:tblPr>
              <a:tblGrid>
                <a:gridCol w="1575625"/>
                <a:gridCol w="1463100"/>
              </a:tblGrid>
              <a:tr h="1959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Легенда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 hMerge="1"/>
              </a:tr>
              <a:tr h="83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[X] та (Х)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Число в [] скобках визначає дальність дії, а число в () скобках визначає числовий показник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16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Ближній бій [X]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атакує ворога або стіни на відстані Х, зазвичай не далі однієї або двох клітин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56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Дальній бій [X]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атакує ворога або стіни на відстані 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56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45F06"/>
                          </a:solidFill>
                        </a:rPr>
                        <a:t>Руйнівна</a:t>
                      </a:r>
                      <a:r>
                        <a:rPr lang="en" sz="1000"/>
                        <a:t> (X)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додатково завдає Х шкоди конструкціям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16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74EA7"/>
                          </a:solidFill>
                        </a:rPr>
                        <a:t>Ремонт</a:t>
                      </a:r>
                      <a:r>
                        <a:rPr lang="en" sz="1000"/>
                        <a:t> [X] (Х)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Відновлює міцність стіни на дальносіт [X] на значення (Х)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16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F9000"/>
                          </a:solidFill>
                        </a:rPr>
                        <a:t>Зцілення</a:t>
                      </a:r>
                      <a:r>
                        <a:rPr lang="en" sz="1000"/>
                        <a:t> [X] (Х)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Відновлює здоров'є юніта на дальносіт [X] на значення (Х)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16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85200C"/>
                          </a:solidFill>
                        </a:rPr>
                        <a:t>Блок </a:t>
                      </a:r>
                      <a:r>
                        <a:rPr lang="en" sz="1000"/>
                        <a:t>(X)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Відіймає Х шкоди від наступних вхоядших атак та ворожих здібностей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30"/>
          <p:cNvSpPr txBox="1"/>
          <p:nvPr>
            <p:ph type="title"/>
          </p:nvPr>
        </p:nvSpPr>
        <p:spPr>
          <a:xfrm>
            <a:off x="713250" y="3549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Економічна Модель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08" name="Google Shape;1608;p30"/>
          <p:cNvSpPr txBox="1"/>
          <p:nvPr/>
        </p:nvSpPr>
        <p:spPr>
          <a:xfrm>
            <a:off x="235400" y="1039750"/>
            <a:ext cx="4896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1. </a:t>
            </a: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Основи: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Розширення колекції через лутбокси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Генерація та прокачка юнітів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Створення ігрового циклу побудованому на розширені та покращенні колекції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1609" name="Google Shape;1609;p30" title="pngeg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975" y="1039750"/>
            <a:ext cx="2438975" cy="2438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10" name="Google Shape;16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010" y="2881975"/>
            <a:ext cx="1917408" cy="1750500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31"/>
          <p:cNvSpPr txBox="1"/>
          <p:nvPr>
            <p:ph type="title"/>
          </p:nvPr>
        </p:nvSpPr>
        <p:spPr>
          <a:xfrm>
            <a:off x="713250" y="0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Економічна Модель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1616" name="Google Shape;1616;p31"/>
          <p:cNvGraphicFramePr/>
          <p:nvPr/>
        </p:nvGraphicFramePr>
        <p:xfrm>
          <a:off x="1328738" y="82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{24394ED3-FAC0-4CD2-A686-DDF1DD71BC62}</a:tableStyleId>
              </a:tblPr>
              <a:tblGrid>
                <a:gridCol w="1123950"/>
                <a:gridCol w="695325"/>
                <a:gridCol w="742950"/>
                <a:gridCol w="857250"/>
                <a:gridCol w="857250"/>
                <a:gridCol w="857250"/>
                <a:gridCol w="13525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Вартість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 слот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  слот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 слот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4 слот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5 слот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Лідер слот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D0E0E3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100%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100%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78,5%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59,5%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20%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30%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50%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4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1,5%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10%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30%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5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0,5%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20%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Лідер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0%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5% (окремо від 5 основних)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617" name="Google Shape;1617;p31"/>
          <p:cNvSpPr txBox="1"/>
          <p:nvPr/>
        </p:nvSpPr>
        <p:spPr>
          <a:xfrm>
            <a:off x="-45925" y="466800"/>
            <a:ext cx="728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2. </a:t>
            </a: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Ймовірності та статистика</a:t>
            </a:r>
            <a:endParaRPr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618" name="Google Shape;1618;p31"/>
          <p:cNvSpPr txBox="1"/>
          <p:nvPr/>
        </p:nvSpPr>
        <p:spPr>
          <a:xfrm>
            <a:off x="-25200" y="3387100"/>
            <a:ext cx="9194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В середньому за 20 лутбоксів (десь 40 днів гри) гравець отримує:</a:t>
            </a:r>
            <a:endParaRPr sz="12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ess Start 2P"/>
              <a:buChar char="●"/>
            </a:pPr>
            <a:r>
              <a:rPr lang="en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40 юнітів 1 вартості</a:t>
            </a:r>
            <a:endParaRPr sz="12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ess Start 2P"/>
              <a:buChar char="●"/>
            </a:pPr>
            <a:r>
              <a:rPr lang="en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27-28 юнітів 2 вартості</a:t>
            </a:r>
            <a:endParaRPr sz="12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ess Start 2P"/>
              <a:buChar char="●"/>
            </a:pPr>
            <a:r>
              <a:rPr lang="en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20 юнітів 3 вартості</a:t>
            </a:r>
            <a:endParaRPr sz="12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ess Start 2P"/>
              <a:buChar char="●"/>
            </a:pPr>
            <a:r>
              <a:rPr lang="en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8-9 юнітів 4 вартості</a:t>
            </a:r>
            <a:endParaRPr sz="12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ess Start 2P"/>
              <a:buChar char="●"/>
            </a:pPr>
            <a:r>
              <a:rPr lang="en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4-5 юнітів 5 вартості</a:t>
            </a:r>
            <a:endParaRPr sz="12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ess Start 2P"/>
              <a:buChar char="●"/>
            </a:pPr>
            <a:r>
              <a:rPr lang="en" sz="12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 лідер.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Retro Pixel Business Basic Template by Slidesgo">
  <a:themeElements>
    <a:clrScheme name="Simple Light">
      <a:dk1>
        <a:srgbClr val="F8F8F8"/>
      </a:dk1>
      <a:lt1>
        <a:srgbClr val="1B1B1B"/>
      </a:lt1>
      <a:dk2>
        <a:srgbClr val="595959"/>
      </a:dk2>
      <a:lt2>
        <a:srgbClr val="F1C232"/>
      </a:lt2>
      <a:accent1>
        <a:srgbClr val="FF9900"/>
      </a:accent1>
      <a:accent2>
        <a:srgbClr val="FFF2CC"/>
      </a:accent2>
      <a:accent3>
        <a:srgbClr val="CC0000"/>
      </a:accent3>
      <a:accent4>
        <a:srgbClr val="05349B"/>
      </a:accent4>
      <a:accent5>
        <a:srgbClr val="B1AAF2"/>
      </a:accent5>
      <a:accent6>
        <a:srgbClr val="FFFFFF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